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6"/>
  </p:notesMasterIdLst>
  <p:sldIdLst>
    <p:sldId id="258" r:id="rId3"/>
    <p:sldId id="1736" r:id="rId4"/>
    <p:sldId id="1742" r:id="rId5"/>
    <p:sldId id="1751" r:id="rId6"/>
    <p:sldId id="1743" r:id="rId7"/>
    <p:sldId id="1759" r:id="rId8"/>
    <p:sldId id="1752" r:id="rId9"/>
    <p:sldId id="1754" r:id="rId10"/>
    <p:sldId id="1757" r:id="rId11"/>
    <p:sldId id="1781" r:id="rId12"/>
    <p:sldId id="1758" r:id="rId13"/>
    <p:sldId id="1760" r:id="rId14"/>
    <p:sldId id="1787" r:id="rId15"/>
    <p:sldId id="1749" r:id="rId16"/>
    <p:sldId id="1763" r:id="rId17"/>
    <p:sldId id="1782" r:id="rId18"/>
    <p:sldId id="1765" r:id="rId19"/>
    <p:sldId id="1766" r:id="rId20"/>
    <p:sldId id="1767" r:id="rId21"/>
    <p:sldId id="1768" r:id="rId22"/>
    <p:sldId id="1784" r:id="rId23"/>
    <p:sldId id="1769" r:id="rId24"/>
    <p:sldId id="1786" r:id="rId25"/>
    <p:sldId id="1764" r:id="rId26"/>
    <p:sldId id="1761" r:id="rId27"/>
    <p:sldId id="1774" r:id="rId28"/>
    <p:sldId id="1773" r:id="rId29"/>
    <p:sldId id="1772" r:id="rId30"/>
    <p:sldId id="1779" r:id="rId31"/>
    <p:sldId id="1780" r:id="rId32"/>
    <p:sldId id="1770" r:id="rId33"/>
    <p:sldId id="1724" r:id="rId34"/>
    <p:sldId id="1771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172100123@stu.ecnu.edu.cn" initials="1" lastIdx="1" clrIdx="0">
    <p:extLst>
      <p:ext uri="{19B8F6BF-5375-455C-9EA6-DF929625EA0E}">
        <p15:presenceInfo xmlns:p15="http://schemas.microsoft.com/office/powerpoint/2012/main" userId="a0944d241b14304f" providerId="Windows Live"/>
      </p:ext>
    </p:extLst>
  </p:cmAuthor>
  <p:cmAuthor id="3" name="x sy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7F35"/>
    <a:srgbClr val="FEEB23"/>
    <a:srgbClr val="35BC79"/>
    <a:srgbClr val="30678D"/>
    <a:srgbClr val="11B2AE"/>
    <a:srgbClr val="EDB286"/>
    <a:srgbClr val="404040"/>
    <a:srgbClr val="F47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83299-8631-49CD-B6F6-CB102AFE2D19}" v="44" dt="2020-06-14T15:38:31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845" autoAdjust="0"/>
  </p:normalViewPr>
  <p:slideViewPr>
    <p:cSldViewPr snapToGrid="0">
      <p:cViewPr varScale="1">
        <p:scale>
          <a:sx n="68" d="100"/>
          <a:sy n="68" d="100"/>
        </p:scale>
        <p:origin x="80" y="2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 sy" userId="7c01cfba-0171-41d1-ac4e-543387943b57" providerId="ADAL" clId="{34683299-8631-49CD-B6F6-CB102AFE2D19}"/>
    <pc:docChg chg="custSel modSld">
      <pc:chgData name="x sy" userId="7c01cfba-0171-41d1-ac4e-543387943b57" providerId="ADAL" clId="{34683299-8631-49CD-B6F6-CB102AFE2D19}" dt="2020-06-14T15:38:31.155" v="31" actId="571"/>
      <pc:docMkLst>
        <pc:docMk/>
      </pc:docMkLst>
      <pc:sldChg chg="addSp delSp">
        <pc:chgData name="x sy" userId="7c01cfba-0171-41d1-ac4e-543387943b57" providerId="ADAL" clId="{34683299-8631-49CD-B6F6-CB102AFE2D19}" dt="2020-06-14T15:38:12.598" v="29"/>
        <pc:sldMkLst>
          <pc:docMk/>
          <pc:sldMk cId="3900200752" sldId="1724"/>
        </pc:sldMkLst>
        <pc:grpChg chg="del">
          <ac:chgData name="x sy" userId="7c01cfba-0171-41d1-ac4e-543387943b57" providerId="ADAL" clId="{34683299-8631-49CD-B6F6-CB102AFE2D19}" dt="2020-06-14T15:38:12.598" v="29"/>
          <ac:grpSpMkLst>
            <pc:docMk/>
            <pc:sldMk cId="3900200752" sldId="1724"/>
            <ac:grpSpMk id="5" creationId="{A7AE02F8-F1CF-4DBE-8C81-4715D15F3F41}"/>
          </ac:grpSpMkLst>
        </pc:grpChg>
        <pc:grpChg chg="add">
          <ac:chgData name="x sy" userId="7c01cfba-0171-41d1-ac4e-543387943b57" providerId="ADAL" clId="{34683299-8631-49CD-B6F6-CB102AFE2D19}" dt="2020-06-14T15:38:12.598" v="29"/>
          <ac:grpSpMkLst>
            <pc:docMk/>
            <pc:sldMk cId="3900200752" sldId="1724"/>
            <ac:grpSpMk id="14" creationId="{A7AE02F8-F1CF-4DBE-8C81-4715D15F3F41}"/>
          </ac:grpSpMkLst>
        </pc:grpChg>
      </pc:sldChg>
      <pc:sldChg chg="modSp">
        <pc:chgData name="x sy" userId="7c01cfba-0171-41d1-ac4e-543387943b57" providerId="ADAL" clId="{34683299-8631-49CD-B6F6-CB102AFE2D19}" dt="2020-06-14T15:36:12.183" v="1"/>
        <pc:sldMkLst>
          <pc:docMk/>
          <pc:sldMk cId="971532896" sldId="1763"/>
        </pc:sldMkLst>
        <pc:spChg chg="mod">
          <ac:chgData name="x sy" userId="7c01cfba-0171-41d1-ac4e-543387943b57" providerId="ADAL" clId="{34683299-8631-49CD-B6F6-CB102AFE2D19}" dt="2020-06-14T15:36:12.183" v="1"/>
          <ac:spMkLst>
            <pc:docMk/>
            <pc:sldMk cId="971532896" sldId="1763"/>
            <ac:spMk id="34" creationId="{174BFE03-9957-4BCD-8E3B-AB56EC8E704A}"/>
          </ac:spMkLst>
        </pc:spChg>
      </pc:sldChg>
      <pc:sldChg chg="delSp">
        <pc:chgData name="x sy" userId="7c01cfba-0171-41d1-ac4e-543387943b57" providerId="ADAL" clId="{34683299-8631-49CD-B6F6-CB102AFE2D19}" dt="2020-06-14T15:36:30.332" v="2"/>
        <pc:sldMkLst>
          <pc:docMk/>
          <pc:sldMk cId="1466325425" sldId="1766"/>
        </pc:sldMkLst>
        <pc:spChg chg="del">
          <ac:chgData name="x sy" userId="7c01cfba-0171-41d1-ac4e-543387943b57" providerId="ADAL" clId="{34683299-8631-49CD-B6F6-CB102AFE2D19}" dt="2020-06-14T15:36:30.332" v="2"/>
          <ac:spMkLst>
            <pc:docMk/>
            <pc:sldMk cId="1466325425" sldId="1766"/>
            <ac:spMk id="8" creationId="{E9B78F9B-F81E-4B26-AF56-A8A0BFEC09EB}"/>
          </ac:spMkLst>
        </pc:spChg>
      </pc:sldChg>
      <pc:sldChg chg="delSp modSp">
        <pc:chgData name="x sy" userId="7c01cfba-0171-41d1-ac4e-543387943b57" providerId="ADAL" clId="{34683299-8631-49CD-B6F6-CB102AFE2D19}" dt="2020-06-14T15:36:42.199" v="5"/>
        <pc:sldMkLst>
          <pc:docMk/>
          <pc:sldMk cId="2977607864" sldId="1768"/>
        </pc:sldMkLst>
        <pc:spChg chg="mod">
          <ac:chgData name="x sy" userId="7c01cfba-0171-41d1-ac4e-543387943b57" providerId="ADAL" clId="{34683299-8631-49CD-B6F6-CB102AFE2D19}" dt="2020-06-14T15:36:42.199" v="5"/>
          <ac:spMkLst>
            <pc:docMk/>
            <pc:sldMk cId="2977607864" sldId="1768"/>
            <ac:spMk id="6" creationId="{A394F5AA-538E-4424-B163-9915A9627B8D}"/>
          </ac:spMkLst>
        </pc:spChg>
        <pc:spChg chg="del">
          <ac:chgData name="x sy" userId="7c01cfba-0171-41d1-ac4e-543387943b57" providerId="ADAL" clId="{34683299-8631-49CD-B6F6-CB102AFE2D19}" dt="2020-06-14T15:36:39.846" v="4"/>
          <ac:spMkLst>
            <pc:docMk/>
            <pc:sldMk cId="2977607864" sldId="1768"/>
            <ac:spMk id="10" creationId="{D95250F6-604A-4A91-958E-9BC1E8AD17F3}"/>
          </ac:spMkLst>
        </pc:spChg>
        <pc:picChg chg="mod">
          <ac:chgData name="x sy" userId="7c01cfba-0171-41d1-ac4e-543387943b57" providerId="ADAL" clId="{34683299-8631-49CD-B6F6-CB102AFE2D19}" dt="2020-06-14T15:36:35.953" v="3"/>
          <ac:picMkLst>
            <pc:docMk/>
            <pc:sldMk cId="2977607864" sldId="1768"/>
            <ac:picMk id="9" creationId="{2F36C85B-B497-47A0-AE14-46D4D7F3D25A}"/>
          </ac:picMkLst>
        </pc:picChg>
      </pc:sldChg>
      <pc:sldChg chg="modSp">
        <pc:chgData name="x sy" userId="7c01cfba-0171-41d1-ac4e-543387943b57" providerId="ADAL" clId="{34683299-8631-49CD-B6F6-CB102AFE2D19}" dt="2020-06-14T15:36:51.512" v="6"/>
        <pc:sldMkLst>
          <pc:docMk/>
          <pc:sldMk cId="1080338681" sldId="1769"/>
        </pc:sldMkLst>
        <pc:spChg chg="mod">
          <ac:chgData name="x sy" userId="7c01cfba-0171-41d1-ac4e-543387943b57" providerId="ADAL" clId="{34683299-8631-49CD-B6F6-CB102AFE2D19}" dt="2020-06-14T15:36:51.512" v="6"/>
          <ac:spMkLst>
            <pc:docMk/>
            <pc:sldMk cId="1080338681" sldId="1769"/>
            <ac:spMk id="9" creationId="{121AD83A-8D07-4FA9-BDAB-AEC1A2644967}"/>
          </ac:spMkLst>
        </pc:spChg>
      </pc:sldChg>
      <pc:sldChg chg="addSp modSp">
        <pc:chgData name="x sy" userId="7c01cfba-0171-41d1-ac4e-543387943b57" providerId="ADAL" clId="{34683299-8631-49CD-B6F6-CB102AFE2D19}" dt="2020-06-14T15:38:31.155" v="31" actId="571"/>
        <pc:sldMkLst>
          <pc:docMk/>
          <pc:sldMk cId="402074019" sldId="1770"/>
        </pc:sldMkLst>
        <pc:spChg chg="add mod">
          <ac:chgData name="x sy" userId="7c01cfba-0171-41d1-ac4e-543387943b57" providerId="ADAL" clId="{34683299-8631-49CD-B6F6-CB102AFE2D19}" dt="2020-06-14T15:38:31.155" v="31" actId="571"/>
          <ac:spMkLst>
            <pc:docMk/>
            <pc:sldMk cId="402074019" sldId="1770"/>
            <ac:spMk id="13" creationId="{F9AD6C04-64B8-4BF0-8563-25B9DB73AB11}"/>
          </ac:spMkLst>
        </pc:spChg>
      </pc:sldChg>
      <pc:sldChg chg="addSp delSp modSp">
        <pc:chgData name="x sy" userId="7c01cfba-0171-41d1-ac4e-543387943b57" providerId="ADAL" clId="{34683299-8631-49CD-B6F6-CB102AFE2D19}" dt="2020-06-14T15:37:48.282" v="24"/>
        <pc:sldMkLst>
          <pc:docMk/>
          <pc:sldMk cId="2261775754" sldId="1779"/>
        </pc:sldMkLst>
        <pc:spChg chg="mod">
          <ac:chgData name="x sy" userId="7c01cfba-0171-41d1-ac4e-543387943b57" providerId="ADAL" clId="{34683299-8631-49CD-B6F6-CB102AFE2D19}" dt="2020-06-14T15:37:37.017" v="20"/>
          <ac:spMkLst>
            <pc:docMk/>
            <pc:sldMk cId="2261775754" sldId="1779"/>
            <ac:spMk id="10" creationId="{80C1700D-992F-4D71-B547-BF0616EE7466}"/>
          </ac:spMkLst>
        </pc:spChg>
        <pc:picChg chg="del">
          <ac:chgData name="x sy" userId="7c01cfba-0171-41d1-ac4e-543387943b57" providerId="ADAL" clId="{34683299-8631-49CD-B6F6-CB102AFE2D19}" dt="2020-06-14T15:37:27.168" v="14"/>
          <ac:picMkLst>
            <pc:docMk/>
            <pc:sldMk cId="2261775754" sldId="1779"/>
            <ac:picMk id="2" creationId="{00000000-0000-0000-0000-000000000000}"/>
          </ac:picMkLst>
        </pc:picChg>
        <pc:picChg chg="add">
          <ac:chgData name="x sy" userId="7c01cfba-0171-41d1-ac4e-543387943b57" providerId="ADAL" clId="{34683299-8631-49CD-B6F6-CB102AFE2D19}" dt="2020-06-14T15:37:28.249" v="15"/>
          <ac:picMkLst>
            <pc:docMk/>
            <pc:sldMk cId="2261775754" sldId="1779"/>
            <ac:picMk id="3" creationId="{00000000-0000-0000-0000-000000000000}"/>
          </ac:picMkLst>
        </pc:picChg>
        <pc:picChg chg="add del">
          <ac:chgData name="x sy" userId="7c01cfba-0171-41d1-ac4e-543387943b57" providerId="ADAL" clId="{34683299-8631-49CD-B6F6-CB102AFE2D19}" dt="2020-06-14T15:37:41.607" v="22"/>
          <ac:picMkLst>
            <pc:docMk/>
            <pc:sldMk cId="2261775754" sldId="1779"/>
            <ac:picMk id="6" creationId="{BE1B9AF2-453A-4B54-BE6C-283E2157CAA3}"/>
          </ac:picMkLst>
        </pc:picChg>
        <pc:picChg chg="add del mod">
          <ac:chgData name="x sy" userId="7c01cfba-0171-41d1-ac4e-543387943b57" providerId="ADAL" clId="{34683299-8631-49CD-B6F6-CB102AFE2D19}" dt="2020-06-14T15:37:24.839" v="13" actId="478"/>
          <ac:picMkLst>
            <pc:docMk/>
            <pc:sldMk cId="2261775754" sldId="1779"/>
            <ac:picMk id="7" creationId="{BE1B9AF2-453A-4B54-BE6C-283E2157CAA3}"/>
          </ac:picMkLst>
        </pc:picChg>
        <pc:picChg chg="del">
          <ac:chgData name="x sy" userId="7c01cfba-0171-41d1-ac4e-543387943b57" providerId="ADAL" clId="{34683299-8631-49CD-B6F6-CB102AFE2D19}" dt="2020-06-14T15:37:48.282" v="24"/>
          <ac:picMkLst>
            <pc:docMk/>
            <pc:sldMk cId="2261775754" sldId="1779"/>
            <ac:picMk id="8" creationId="{1E84D169-28E6-4F0A-8E38-EEFCD9CF75E2}"/>
          </ac:picMkLst>
        </pc:picChg>
        <pc:picChg chg="add">
          <ac:chgData name="x sy" userId="7c01cfba-0171-41d1-ac4e-543387943b57" providerId="ADAL" clId="{34683299-8631-49CD-B6F6-CB102AFE2D19}" dt="2020-06-14T15:37:45.290" v="23"/>
          <ac:picMkLst>
            <pc:docMk/>
            <pc:sldMk cId="2261775754" sldId="1779"/>
            <ac:picMk id="9" creationId="{1688000E-CC73-43F7-9645-830DB97FFC68}"/>
          </ac:picMkLst>
        </pc:picChg>
      </pc:sldChg>
      <pc:sldChg chg="addSp delSp">
        <pc:chgData name="x sy" userId="7c01cfba-0171-41d1-ac4e-543387943b57" providerId="ADAL" clId="{34683299-8631-49CD-B6F6-CB102AFE2D19}" dt="2020-06-14T15:38:08.313" v="28"/>
        <pc:sldMkLst>
          <pc:docMk/>
          <pc:sldMk cId="1831141277" sldId="1780"/>
        </pc:sldMkLst>
        <pc:spChg chg="add del">
          <ac:chgData name="x sy" userId="7c01cfba-0171-41d1-ac4e-543387943b57" providerId="ADAL" clId="{34683299-8631-49CD-B6F6-CB102AFE2D19}" dt="2020-06-14T15:38:08.313" v="28"/>
          <ac:spMkLst>
            <pc:docMk/>
            <pc:sldMk cId="1831141277" sldId="1780"/>
            <ac:spMk id="3" creationId="{99DDBEB6-3A14-449A-98D4-EF65E9DBC53F}"/>
          </ac:spMkLst>
        </pc:spChg>
        <pc:spChg chg="add del">
          <ac:chgData name="x sy" userId="7c01cfba-0171-41d1-ac4e-543387943b57" providerId="ADAL" clId="{34683299-8631-49CD-B6F6-CB102AFE2D19}" dt="2020-06-14T15:38:06.446" v="27"/>
          <ac:spMkLst>
            <pc:docMk/>
            <pc:sldMk cId="1831141277" sldId="1780"/>
            <ac:spMk id="10" creationId="{5D41AB7B-16B6-4E91-B308-25D354E1F69F}"/>
          </ac:spMkLst>
        </pc:spChg>
      </pc:sldChg>
      <pc:sldChg chg="delSp modSp">
        <pc:chgData name="x sy" userId="7c01cfba-0171-41d1-ac4e-543387943b57" providerId="ADAL" clId="{34683299-8631-49CD-B6F6-CB102AFE2D19}" dt="2020-06-14T15:37:00.972" v="10"/>
        <pc:sldMkLst>
          <pc:docMk/>
          <pc:sldMk cId="1598249391" sldId="1786"/>
        </pc:sldMkLst>
        <pc:spChg chg="del">
          <ac:chgData name="x sy" userId="7c01cfba-0171-41d1-ac4e-543387943b57" providerId="ADAL" clId="{34683299-8631-49CD-B6F6-CB102AFE2D19}" dt="2020-06-14T15:36:55.561" v="7"/>
          <ac:spMkLst>
            <pc:docMk/>
            <pc:sldMk cId="1598249391" sldId="1786"/>
            <ac:spMk id="8" creationId="{A394F5AA-538E-4424-B163-9915A9627B8D}"/>
          </ac:spMkLst>
        </pc:spChg>
        <pc:spChg chg="mod">
          <ac:chgData name="x sy" userId="7c01cfba-0171-41d1-ac4e-543387943b57" providerId="ADAL" clId="{34683299-8631-49CD-B6F6-CB102AFE2D19}" dt="2020-06-14T15:36:59.507" v="9"/>
          <ac:spMkLst>
            <pc:docMk/>
            <pc:sldMk cId="1598249391" sldId="1786"/>
            <ac:spMk id="11" creationId="{75F682B6-C9F9-4429-9892-05F07136B627}"/>
          </ac:spMkLst>
        </pc:spChg>
        <pc:spChg chg="mod">
          <ac:chgData name="x sy" userId="7c01cfba-0171-41d1-ac4e-543387943b57" providerId="ADAL" clId="{34683299-8631-49CD-B6F6-CB102AFE2D19}" dt="2020-06-14T15:36:57.813" v="8"/>
          <ac:spMkLst>
            <pc:docMk/>
            <pc:sldMk cId="1598249391" sldId="1786"/>
            <ac:spMk id="12" creationId="{F2C1F277-79C8-4723-9499-3BE9A620088D}"/>
          </ac:spMkLst>
        </pc:spChg>
        <pc:spChg chg="mod">
          <ac:chgData name="x sy" userId="7c01cfba-0171-41d1-ac4e-543387943b57" providerId="ADAL" clId="{34683299-8631-49CD-B6F6-CB102AFE2D19}" dt="2020-06-14T15:37:00.972" v="10"/>
          <ac:spMkLst>
            <pc:docMk/>
            <pc:sldMk cId="1598249391" sldId="1786"/>
            <ac:spMk id="13" creationId="{FE92A121-6F53-4FF4-9BD9-5BB1DA6C6708}"/>
          </ac:spMkLst>
        </pc:spChg>
      </pc:sldChg>
    </pc:docChg>
  </pc:docChgLst>
  <pc:docChgLst>
    <pc:chgData name="x sy" userId="7c01cfba-0171-41d1-ac4e-543387943b57" providerId="ADAL" clId="{E8AF349D-CE70-4340-B7E4-7CCB96D22903}"/>
    <pc:docChg chg="undo custSel modSld">
      <pc:chgData name="x sy" userId="7c01cfba-0171-41d1-ac4e-543387943b57" providerId="ADAL" clId="{E8AF349D-CE70-4340-B7E4-7CCB96D22903}" dt="2020-06-10T05:47:53.264" v="144" actId="20577"/>
      <pc:docMkLst>
        <pc:docMk/>
      </pc:docMkLst>
      <pc:sldChg chg="addSp delSp modSp">
        <pc:chgData name="x sy" userId="7c01cfba-0171-41d1-ac4e-543387943b57" providerId="ADAL" clId="{E8AF349D-CE70-4340-B7E4-7CCB96D22903}" dt="2020-06-10T05:47:18.839" v="132" actId="20577"/>
        <pc:sldMkLst>
          <pc:docMk/>
          <pc:sldMk cId="3900200752" sldId="1724"/>
        </pc:sldMkLst>
        <pc:spChg chg="mod">
          <ac:chgData name="x sy" userId="7c01cfba-0171-41d1-ac4e-543387943b57" providerId="ADAL" clId="{E8AF349D-CE70-4340-B7E4-7CCB96D22903}" dt="2020-06-10T05:46:35.166" v="102" actId="20577"/>
          <ac:spMkLst>
            <pc:docMk/>
            <pc:sldMk cId="3900200752" sldId="1724"/>
            <ac:spMk id="16" creationId="{5F375360-5B08-4748-AFDD-FFE99DF3612B}"/>
          </ac:spMkLst>
        </pc:spChg>
        <pc:spChg chg="del mod">
          <ac:chgData name="x sy" userId="7c01cfba-0171-41d1-ac4e-543387943b57" providerId="ADAL" clId="{E8AF349D-CE70-4340-B7E4-7CCB96D22903}" dt="2020-06-10T05:46:57.955" v="109" actId="478"/>
          <ac:spMkLst>
            <pc:docMk/>
            <pc:sldMk cId="3900200752" sldId="1724"/>
            <ac:spMk id="18" creationId="{D1E325F8-7946-41A4-9D74-2A9AB55DB178}"/>
          </ac:spMkLst>
        </pc:spChg>
        <pc:spChg chg="add mod">
          <ac:chgData name="x sy" userId="7c01cfba-0171-41d1-ac4e-543387943b57" providerId="ADAL" clId="{E8AF349D-CE70-4340-B7E4-7CCB96D22903}" dt="2020-06-10T05:47:18.839" v="132" actId="20577"/>
          <ac:spMkLst>
            <pc:docMk/>
            <pc:sldMk cId="3900200752" sldId="1724"/>
            <ac:spMk id="129" creationId="{5C7DE94C-6039-4676-8C4F-C7511257C5D3}"/>
          </ac:spMkLst>
        </pc:spChg>
        <pc:grpChg chg="del">
          <ac:chgData name="x sy" userId="7c01cfba-0171-41d1-ac4e-543387943b57" providerId="ADAL" clId="{E8AF349D-CE70-4340-B7E4-7CCB96D22903}" dt="2020-06-10T05:46:57.955" v="109" actId="478"/>
          <ac:grpSpMkLst>
            <pc:docMk/>
            <pc:sldMk cId="3900200752" sldId="1724"/>
            <ac:grpSpMk id="14" creationId="{629EA600-9211-41C2-A6CA-FE19CAA17058}"/>
          </ac:grpSpMkLst>
        </pc:grpChg>
      </pc:sldChg>
      <pc:sldChg chg="modSp">
        <pc:chgData name="x sy" userId="7c01cfba-0171-41d1-ac4e-543387943b57" providerId="ADAL" clId="{E8AF349D-CE70-4340-B7E4-7CCB96D22903}" dt="2020-06-10T05:39:04.206" v="63" actId="14100"/>
        <pc:sldMkLst>
          <pc:docMk/>
          <pc:sldMk cId="3791276313" sldId="1754"/>
        </pc:sldMkLst>
        <pc:spChg chg="mod">
          <ac:chgData name="x sy" userId="7c01cfba-0171-41d1-ac4e-543387943b57" providerId="ADAL" clId="{E8AF349D-CE70-4340-B7E4-7CCB96D22903}" dt="2020-06-10T05:34:07.509" v="9" actId="20577"/>
          <ac:spMkLst>
            <pc:docMk/>
            <pc:sldMk cId="3791276313" sldId="1754"/>
            <ac:spMk id="9" creationId="{00000000-0000-0000-0000-000000000000}"/>
          </ac:spMkLst>
        </pc:spChg>
        <pc:spChg chg="mod">
          <ac:chgData name="x sy" userId="7c01cfba-0171-41d1-ac4e-543387943b57" providerId="ADAL" clId="{E8AF349D-CE70-4340-B7E4-7CCB96D22903}" dt="2020-06-10T05:39:04.206" v="63" actId="14100"/>
          <ac:spMkLst>
            <pc:docMk/>
            <pc:sldMk cId="3791276313" sldId="1754"/>
            <ac:spMk id="11" creationId="{00000000-0000-0000-0000-000000000000}"/>
          </ac:spMkLst>
        </pc:spChg>
        <pc:spChg chg="mod">
          <ac:chgData name="x sy" userId="7c01cfba-0171-41d1-ac4e-543387943b57" providerId="ADAL" clId="{E8AF349D-CE70-4340-B7E4-7CCB96D22903}" dt="2020-06-10T05:34:00.104" v="4" actId="20577"/>
          <ac:spMkLst>
            <pc:docMk/>
            <pc:sldMk cId="3791276313" sldId="1754"/>
            <ac:spMk id="12" creationId="{00000000-0000-0000-0000-000000000000}"/>
          </ac:spMkLst>
        </pc:spChg>
      </pc:sldChg>
      <pc:sldChg chg="modSp">
        <pc:chgData name="x sy" userId="7c01cfba-0171-41d1-ac4e-543387943b57" providerId="ADAL" clId="{E8AF349D-CE70-4340-B7E4-7CCB96D22903}" dt="2020-06-10T05:47:53.264" v="144" actId="20577"/>
        <pc:sldMkLst>
          <pc:docMk/>
          <pc:sldMk cId="1080338681" sldId="1769"/>
        </pc:sldMkLst>
        <pc:spChg chg="mod">
          <ac:chgData name="x sy" userId="7c01cfba-0171-41d1-ac4e-543387943b57" providerId="ADAL" clId="{E8AF349D-CE70-4340-B7E4-7CCB96D22903}" dt="2020-06-10T05:47:53.264" v="144" actId="20577"/>
          <ac:spMkLst>
            <pc:docMk/>
            <pc:sldMk cId="1080338681" sldId="1769"/>
            <ac:spMk id="9" creationId="{121AD83A-8D07-4FA9-BDAB-AEC1A2644967}"/>
          </ac:spMkLst>
        </pc:spChg>
      </pc:sldChg>
      <pc:sldChg chg="addSp delSp modSp">
        <pc:chgData name="x sy" userId="7c01cfba-0171-41d1-ac4e-543387943b57" providerId="ADAL" clId="{E8AF349D-CE70-4340-B7E4-7CCB96D22903}" dt="2020-06-10T05:44:04.886" v="70" actId="1076"/>
        <pc:sldMkLst>
          <pc:docMk/>
          <pc:sldMk cId="2261775754" sldId="1779"/>
        </pc:sldMkLst>
        <pc:picChg chg="del">
          <ac:chgData name="x sy" userId="7c01cfba-0171-41d1-ac4e-543387943b57" providerId="ADAL" clId="{E8AF349D-CE70-4340-B7E4-7CCB96D22903}" dt="2020-06-10T05:43:51.767" v="65" actId="478"/>
          <ac:picMkLst>
            <pc:docMk/>
            <pc:sldMk cId="2261775754" sldId="1779"/>
            <ac:picMk id="6" creationId="{A01250FB-607F-4EE8-A267-ADEEF717EAEB}"/>
          </ac:picMkLst>
        </pc:picChg>
        <pc:picChg chg="add mod">
          <ac:chgData name="x sy" userId="7c01cfba-0171-41d1-ac4e-543387943b57" providerId="ADAL" clId="{E8AF349D-CE70-4340-B7E4-7CCB96D22903}" dt="2020-06-10T05:43:54.063" v="67" actId="1076"/>
          <ac:picMkLst>
            <pc:docMk/>
            <pc:sldMk cId="2261775754" sldId="1779"/>
            <ac:picMk id="7" creationId="{BE1B9AF2-453A-4B54-BE6C-283E2157CAA3}"/>
          </ac:picMkLst>
        </pc:picChg>
        <pc:picChg chg="add mod">
          <ac:chgData name="x sy" userId="7c01cfba-0171-41d1-ac4e-543387943b57" providerId="ADAL" clId="{E8AF349D-CE70-4340-B7E4-7CCB96D22903}" dt="2020-06-10T05:44:04.886" v="70" actId="1076"/>
          <ac:picMkLst>
            <pc:docMk/>
            <pc:sldMk cId="2261775754" sldId="1779"/>
            <ac:picMk id="8" creationId="{1E84D169-28E6-4F0A-8E38-EEFCD9CF75E2}"/>
          </ac:picMkLst>
        </pc:picChg>
        <pc:picChg chg="del">
          <ac:chgData name="x sy" userId="7c01cfba-0171-41d1-ac4e-543387943b57" providerId="ADAL" clId="{E8AF349D-CE70-4340-B7E4-7CCB96D22903}" dt="2020-06-10T05:43:59.698" v="68" actId="478"/>
          <ac:picMkLst>
            <pc:docMk/>
            <pc:sldMk cId="2261775754" sldId="1779"/>
            <ac:picMk id="11" creationId="{D59160FD-BD91-40F0-BC03-7DEF56CAD0CF}"/>
          </ac:picMkLst>
        </pc:picChg>
      </pc:sldChg>
      <pc:sldChg chg="addSp delSp modSp">
        <pc:chgData name="x sy" userId="7c01cfba-0171-41d1-ac4e-543387943b57" providerId="ADAL" clId="{E8AF349D-CE70-4340-B7E4-7CCB96D22903}" dt="2020-06-10T05:44:45.097" v="79"/>
        <pc:sldMkLst>
          <pc:docMk/>
          <pc:sldMk cId="1831141277" sldId="1780"/>
        </pc:sldMkLst>
        <pc:spChg chg="add mod">
          <ac:chgData name="x sy" userId="7c01cfba-0171-41d1-ac4e-543387943b57" providerId="ADAL" clId="{E8AF349D-CE70-4340-B7E4-7CCB96D22903}" dt="2020-06-10T05:44:39.888" v="77" actId="1076"/>
          <ac:spMkLst>
            <pc:docMk/>
            <pc:sldMk cId="1831141277" sldId="1780"/>
            <ac:spMk id="9" creationId="{108EB1EB-6205-49D1-B937-14149400D51E}"/>
          </ac:spMkLst>
        </pc:spChg>
        <pc:spChg chg="del mod">
          <ac:chgData name="x sy" userId="7c01cfba-0171-41d1-ac4e-543387943b57" providerId="ADAL" clId="{E8AF349D-CE70-4340-B7E4-7CCB96D22903}" dt="2020-06-10T05:44:37.207" v="75" actId="478"/>
          <ac:spMkLst>
            <pc:docMk/>
            <pc:sldMk cId="1831141277" sldId="1780"/>
            <ac:spMk id="13" creationId="{80C1700D-992F-4D71-B547-BF0616EE7466}"/>
          </ac:spMkLst>
        </pc:spChg>
        <pc:picChg chg="add mod">
          <ac:chgData name="x sy" userId="7c01cfba-0171-41d1-ac4e-543387943b57" providerId="ADAL" clId="{E8AF349D-CE70-4340-B7E4-7CCB96D22903}" dt="2020-06-10T05:44:14.463" v="73" actId="1076"/>
          <ac:picMkLst>
            <pc:docMk/>
            <pc:sldMk cId="1831141277" sldId="1780"/>
            <ac:picMk id="8" creationId="{F4A047E9-4975-45B8-A1B9-D03D4660DCAA}"/>
          </ac:picMkLst>
        </pc:picChg>
        <pc:picChg chg="del">
          <ac:chgData name="x sy" userId="7c01cfba-0171-41d1-ac4e-543387943b57" providerId="ADAL" clId="{E8AF349D-CE70-4340-B7E4-7CCB96D22903}" dt="2020-06-10T05:44:12.036" v="71" actId="478"/>
          <ac:picMkLst>
            <pc:docMk/>
            <pc:sldMk cId="1831141277" sldId="1780"/>
            <ac:picMk id="10" creationId="{A01250FB-607F-4EE8-A267-ADEEF717EAEB}"/>
          </ac:picMkLst>
        </pc:picChg>
        <pc:picChg chg="add">
          <ac:chgData name="x sy" userId="7c01cfba-0171-41d1-ac4e-543387943b57" providerId="ADAL" clId="{E8AF349D-CE70-4340-B7E4-7CCB96D22903}" dt="2020-06-10T05:44:45.097" v="79"/>
          <ac:picMkLst>
            <pc:docMk/>
            <pc:sldMk cId="1831141277" sldId="1780"/>
            <ac:picMk id="11" creationId="{DAA8C279-DBC1-4850-9CE3-487A3B4ADD9F}"/>
          </ac:picMkLst>
        </pc:picChg>
        <pc:picChg chg="del">
          <ac:chgData name="x sy" userId="7c01cfba-0171-41d1-ac4e-543387943b57" providerId="ADAL" clId="{E8AF349D-CE70-4340-B7E4-7CCB96D22903}" dt="2020-06-10T05:44:44.917" v="78" actId="478"/>
          <ac:picMkLst>
            <pc:docMk/>
            <pc:sldMk cId="1831141277" sldId="1780"/>
            <ac:picMk id="14" creationId="{AD929BD0-2ED3-4337-BA46-25E11B924ABC}"/>
          </ac:picMkLst>
        </pc:picChg>
      </pc:sldChg>
      <pc:sldChg chg="modSp">
        <pc:chgData name="x sy" userId="7c01cfba-0171-41d1-ac4e-543387943b57" providerId="ADAL" clId="{E8AF349D-CE70-4340-B7E4-7CCB96D22903}" dt="2020-06-10T05:40:35.175" v="64"/>
        <pc:sldMkLst>
          <pc:docMk/>
          <pc:sldMk cId="3785797459" sldId="1782"/>
        </pc:sldMkLst>
        <pc:spChg chg="mod">
          <ac:chgData name="x sy" userId="7c01cfba-0171-41d1-ac4e-543387943b57" providerId="ADAL" clId="{E8AF349D-CE70-4340-B7E4-7CCB96D22903}" dt="2020-06-10T05:40:35.175" v="64"/>
          <ac:spMkLst>
            <pc:docMk/>
            <pc:sldMk cId="3785797459" sldId="1782"/>
            <ac:spMk id="5" creationId="{DF99EB7C-889E-419F-A4AB-EAE3B27D7D4D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0T15:31:45.01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97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 coronavirus pneumonia (NCP)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pneumonia and normal controls.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2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8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扫描通常由多个切片组成，厚度从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(5mm)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(1mm)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不等，对临床实时应用具有一定的挑战性。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</a:t>
            </a:r>
            <a:r>
              <a:rPr lang="zh-CN" altLang="zh-CN" dirty="0">
                <a:effectLst/>
              </a:rPr>
              <a:t>使模型能够专注于输入图像中具有医学意义的区域，我们将分割框架制定为两阶段分割方案，这将显著降低计算成本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24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92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8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66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57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2020 </a:t>
            </a:r>
            <a:r>
              <a:rPr lang="zh-CN" altLang="en-US" sz="1200" dirty="0"/>
              <a:t>年初爆发的新冠肺炎由于其传播性强</a:t>
            </a:r>
            <a:r>
              <a:rPr lang="en-US" altLang="zh-CN" sz="1200" dirty="0"/>
              <a:t>, </a:t>
            </a:r>
            <a:r>
              <a:rPr lang="zh-CN" altLang="en-US" sz="1200" dirty="0"/>
              <a:t>传播人群广</a:t>
            </a:r>
            <a:r>
              <a:rPr lang="en-US" altLang="zh-CN" sz="1200" dirty="0"/>
              <a:t>, </a:t>
            </a:r>
            <a:r>
              <a:rPr lang="zh-CN" altLang="en-US" sz="1200" dirty="0"/>
              <a:t>危害性高等特点，给世界人民带来了前所未有的挑战</a:t>
            </a:r>
            <a:r>
              <a:rPr lang="en-US" altLang="zh-CN" sz="1200" dirty="0"/>
              <a:t>. </a:t>
            </a:r>
            <a:r>
              <a:rPr lang="zh-CN" altLang="en-US" sz="1200" dirty="0"/>
              <a:t>如何有效的判断患者是否患有新冠肺炎</a:t>
            </a:r>
            <a:r>
              <a:rPr lang="en-US" altLang="zh-CN" sz="1200" dirty="0"/>
              <a:t>, </a:t>
            </a:r>
            <a:r>
              <a:rPr lang="zh-CN" altLang="en-US" sz="1200" dirty="0"/>
              <a:t>及时阻止病毒携带者的扩散</a:t>
            </a:r>
            <a:r>
              <a:rPr lang="en-US" altLang="zh-CN" sz="1200" dirty="0"/>
              <a:t>, </a:t>
            </a:r>
            <a:r>
              <a:rPr lang="zh-CN" altLang="en-US" sz="1200" dirty="0"/>
              <a:t>避免造成更多人的感染</a:t>
            </a:r>
            <a:r>
              <a:rPr lang="en-US" altLang="zh-CN" sz="1200" dirty="0"/>
              <a:t>,</a:t>
            </a:r>
            <a:r>
              <a:rPr lang="zh-CN" altLang="en-US" sz="1200" dirty="0"/>
              <a:t>是医疗工作者所面对的艰巨的任务</a:t>
            </a:r>
            <a:r>
              <a:rPr lang="en-US" altLang="zh-CN" sz="1200" dirty="0"/>
              <a:t>. </a:t>
            </a:r>
            <a:r>
              <a:rPr lang="zh-CN" altLang="en-US" sz="1200" dirty="0"/>
              <a:t>目前</a:t>
            </a:r>
            <a:r>
              <a:rPr lang="en-US" altLang="zh-CN" sz="1200" dirty="0"/>
              <a:t>, </a:t>
            </a:r>
            <a:r>
              <a:rPr lang="zh-CN" altLang="en-US" sz="1200" dirty="0"/>
              <a:t>针对新型冠状病毒的检测最准确的手段是核酸检测</a:t>
            </a:r>
            <a:r>
              <a:rPr lang="en-US" altLang="zh-CN" sz="1200" dirty="0"/>
              <a:t>, </a:t>
            </a:r>
            <a:r>
              <a:rPr lang="zh-CN" altLang="en-US" sz="1200" dirty="0"/>
              <a:t>然而</a:t>
            </a:r>
            <a:r>
              <a:rPr lang="en-US" altLang="zh-CN" sz="1200" dirty="0"/>
              <a:t>, </a:t>
            </a:r>
            <a:r>
              <a:rPr lang="zh-CN" altLang="en-US" sz="1200" dirty="0"/>
              <a:t>核酸检测需要使用试剂</a:t>
            </a:r>
            <a:r>
              <a:rPr lang="en-US" altLang="zh-CN" sz="1200" dirty="0"/>
              <a:t>, </a:t>
            </a:r>
            <a:r>
              <a:rPr lang="zh-CN" altLang="en-US" sz="1200" dirty="0"/>
              <a:t>且单个标本的检测时间约为 </a:t>
            </a:r>
            <a:r>
              <a:rPr lang="en-US" altLang="zh-CN" sz="1200" dirty="0"/>
              <a:t>2-3 </a:t>
            </a:r>
            <a:r>
              <a:rPr lang="zh-CN" altLang="en-US" sz="1200" dirty="0"/>
              <a:t>小时</a:t>
            </a:r>
            <a:r>
              <a:rPr lang="en-US" altLang="zh-CN" sz="1200" dirty="0"/>
              <a:t>, </a:t>
            </a:r>
            <a:r>
              <a:rPr lang="zh-CN" altLang="en-US" sz="1200" dirty="0"/>
              <a:t>在批量检测时甚至需花费 </a:t>
            </a:r>
            <a:r>
              <a:rPr lang="en-US" altLang="zh-CN" sz="1200" dirty="0"/>
              <a:t>8-10 </a:t>
            </a:r>
            <a:r>
              <a:rPr lang="zh-CN" altLang="en-US" sz="1200" dirty="0"/>
              <a:t>小时才可得出结果</a:t>
            </a:r>
            <a:r>
              <a:rPr lang="en-US" altLang="zh-CN" sz="1200" dirty="0"/>
              <a:t>, </a:t>
            </a:r>
            <a:r>
              <a:rPr lang="zh-CN" altLang="en-US" sz="1200" dirty="0"/>
              <a:t>在疫情初期大规模人群排查的情景下来讲</a:t>
            </a:r>
            <a:r>
              <a:rPr lang="en-US" altLang="zh-CN" sz="1200" dirty="0"/>
              <a:t>, </a:t>
            </a:r>
            <a:r>
              <a:rPr lang="zh-CN" altLang="en-US" sz="1200" dirty="0"/>
              <a:t>是一笔巨大的时间和经济上的消耗</a:t>
            </a:r>
            <a:r>
              <a:rPr lang="en-US" altLang="zh-CN" sz="1200" dirty="0"/>
              <a:t>. </a:t>
            </a:r>
            <a:r>
              <a:rPr lang="zh-CN" altLang="en-US" sz="1200" dirty="0"/>
              <a:t>为此</a:t>
            </a:r>
            <a:r>
              <a:rPr lang="en-US" altLang="zh-CN" sz="1200" dirty="0"/>
              <a:t>, </a:t>
            </a:r>
            <a:r>
              <a:rPr lang="zh-CN" altLang="en-US" sz="1200" dirty="0"/>
              <a:t>部分研究者提出</a:t>
            </a:r>
            <a:r>
              <a:rPr lang="en-US" altLang="zh-CN" sz="1200" dirty="0"/>
              <a:t>,</a:t>
            </a:r>
            <a:r>
              <a:rPr lang="zh-CN" altLang="en-US" sz="1200" dirty="0"/>
              <a:t>如果能够直接通过肺部 </a:t>
            </a:r>
            <a:r>
              <a:rPr lang="en-US" altLang="zh-CN" sz="1200" dirty="0"/>
              <a:t>CT </a:t>
            </a:r>
            <a:r>
              <a:rPr lang="zh-CN" altLang="en-US" sz="1200" dirty="0"/>
              <a:t>影像识别出是否携带有新冠病毒</a:t>
            </a:r>
            <a:r>
              <a:rPr lang="en-US" altLang="zh-CN" sz="1200" dirty="0"/>
              <a:t>, </a:t>
            </a:r>
            <a:r>
              <a:rPr lang="zh-CN" altLang="en-US" sz="1200" dirty="0"/>
              <a:t>将大大节省人力和财力</a:t>
            </a:r>
            <a:r>
              <a:rPr lang="en-US" altLang="zh-CN" sz="1200" dirty="0"/>
              <a:t>, </a:t>
            </a:r>
            <a:r>
              <a:rPr lang="zh-CN" altLang="en-US" sz="1200" dirty="0"/>
              <a:t>提高防控工作的效率</a:t>
            </a:r>
            <a:r>
              <a:rPr lang="en-US" altLang="zh-CN" sz="1200" dirty="0"/>
              <a:t>.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6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000" dirty="0"/>
              <a:t>2020 </a:t>
            </a:r>
            <a:r>
              <a:rPr lang="zh-CN" altLang="en-US" sz="1000" dirty="0"/>
              <a:t>年初爆发的新冠肺炎由于其传播性强</a:t>
            </a:r>
            <a:r>
              <a:rPr lang="en-US" altLang="zh-CN" sz="1000" dirty="0"/>
              <a:t>, </a:t>
            </a:r>
            <a:r>
              <a:rPr lang="zh-CN" altLang="en-US" sz="1000" dirty="0"/>
              <a:t>传播人群广</a:t>
            </a:r>
            <a:r>
              <a:rPr lang="en-US" altLang="zh-CN" sz="1000" dirty="0"/>
              <a:t>, </a:t>
            </a:r>
            <a:r>
              <a:rPr lang="zh-CN" altLang="en-US" sz="1000" dirty="0"/>
              <a:t>危害性高等特点，给世界人民带来了前所未有的挑战</a:t>
            </a:r>
            <a:r>
              <a:rPr lang="en-US" altLang="zh-CN" sz="1000" dirty="0"/>
              <a:t>. </a:t>
            </a:r>
            <a:r>
              <a:rPr lang="zh-CN" altLang="en-US" sz="1000" dirty="0"/>
              <a:t>如何有效的判断患者是否患有新冠肺炎</a:t>
            </a:r>
            <a:r>
              <a:rPr lang="en-US" altLang="zh-CN" sz="1000" dirty="0"/>
              <a:t>, </a:t>
            </a:r>
            <a:r>
              <a:rPr lang="zh-CN" altLang="en-US" sz="1000" dirty="0"/>
              <a:t>及时阻止病毒携带者的扩散</a:t>
            </a:r>
            <a:r>
              <a:rPr lang="en-US" altLang="zh-CN" sz="1000" dirty="0"/>
              <a:t>, </a:t>
            </a:r>
            <a:r>
              <a:rPr lang="zh-CN" altLang="en-US" sz="1000" dirty="0"/>
              <a:t>避免造成更多人的感染</a:t>
            </a:r>
            <a:r>
              <a:rPr lang="en-US" altLang="zh-CN" sz="1000" dirty="0"/>
              <a:t>,</a:t>
            </a:r>
            <a:r>
              <a:rPr lang="zh-CN" altLang="en-US" sz="1000" dirty="0"/>
              <a:t>是医疗工作者所面对的艰巨的任务</a:t>
            </a:r>
            <a:r>
              <a:rPr lang="en-US" altLang="zh-CN" sz="1000" dirty="0"/>
              <a:t>. </a:t>
            </a:r>
            <a:r>
              <a:rPr lang="zh-CN" altLang="en-US" sz="1000" dirty="0"/>
              <a:t>目前</a:t>
            </a:r>
            <a:r>
              <a:rPr lang="en-US" altLang="zh-CN" sz="1000" dirty="0"/>
              <a:t>, </a:t>
            </a:r>
            <a:r>
              <a:rPr lang="zh-CN" altLang="en-US" sz="1000" dirty="0"/>
              <a:t>针对新型冠状病毒的检测最准确的手段是核酸检测</a:t>
            </a:r>
            <a:r>
              <a:rPr lang="en-US" altLang="zh-CN" sz="1000" dirty="0"/>
              <a:t>, </a:t>
            </a:r>
            <a:r>
              <a:rPr lang="zh-CN" altLang="en-US" sz="1000" dirty="0"/>
              <a:t>然而</a:t>
            </a:r>
            <a:r>
              <a:rPr lang="en-US" altLang="zh-CN" sz="1000" dirty="0"/>
              <a:t>, </a:t>
            </a:r>
            <a:r>
              <a:rPr lang="zh-CN" altLang="en-US" sz="1000" dirty="0"/>
              <a:t>核酸检测需要使用试剂</a:t>
            </a:r>
            <a:r>
              <a:rPr lang="en-US" altLang="zh-CN" sz="1000" dirty="0"/>
              <a:t>, </a:t>
            </a:r>
            <a:r>
              <a:rPr lang="zh-CN" altLang="en-US" sz="1000" dirty="0"/>
              <a:t>且单个标本的检测时间约为 </a:t>
            </a:r>
            <a:r>
              <a:rPr lang="en-US" altLang="zh-CN" sz="1000" dirty="0"/>
              <a:t>2-3 </a:t>
            </a:r>
            <a:r>
              <a:rPr lang="zh-CN" altLang="en-US" sz="1000" dirty="0"/>
              <a:t>小时</a:t>
            </a:r>
            <a:r>
              <a:rPr lang="en-US" altLang="zh-CN" sz="1000" dirty="0"/>
              <a:t>, </a:t>
            </a:r>
            <a:r>
              <a:rPr lang="zh-CN" altLang="en-US" sz="1000" dirty="0"/>
              <a:t>在批量检测时甚至需花费 </a:t>
            </a:r>
            <a:r>
              <a:rPr lang="en-US" altLang="zh-CN" sz="1000" dirty="0"/>
              <a:t>8-10 </a:t>
            </a:r>
            <a:r>
              <a:rPr lang="zh-CN" altLang="en-US" sz="1000" dirty="0"/>
              <a:t>小时才可得出结果</a:t>
            </a:r>
            <a:r>
              <a:rPr lang="en-US" altLang="zh-CN" sz="1000" dirty="0"/>
              <a:t>, </a:t>
            </a:r>
            <a:r>
              <a:rPr lang="zh-CN" altLang="en-US" sz="1000" dirty="0"/>
              <a:t>在疫情初期大规模人群排查的情景下来讲</a:t>
            </a:r>
            <a:r>
              <a:rPr lang="en-US" altLang="zh-CN" sz="1000" dirty="0"/>
              <a:t>, </a:t>
            </a:r>
            <a:r>
              <a:rPr lang="zh-CN" altLang="en-US" sz="1000" dirty="0"/>
              <a:t>是一笔巨大的时间和经济上的消耗</a:t>
            </a:r>
            <a:r>
              <a:rPr lang="en-US" altLang="zh-CN" sz="1000" dirty="0"/>
              <a:t>. </a:t>
            </a:r>
            <a:r>
              <a:rPr lang="zh-CN" altLang="en-US" sz="1000" dirty="0"/>
              <a:t>为此</a:t>
            </a:r>
            <a:r>
              <a:rPr lang="en-US" altLang="zh-CN" sz="1000" dirty="0"/>
              <a:t>, </a:t>
            </a:r>
            <a:r>
              <a:rPr lang="zh-CN" altLang="en-US" sz="1000" dirty="0"/>
              <a:t>部分研究者提出</a:t>
            </a:r>
            <a:r>
              <a:rPr lang="en-US" altLang="zh-CN" sz="1000" dirty="0"/>
              <a:t>,</a:t>
            </a:r>
            <a:r>
              <a:rPr lang="zh-CN" altLang="en-US" sz="1000" dirty="0"/>
              <a:t>如果能够直接通过肺部 </a:t>
            </a:r>
            <a:r>
              <a:rPr lang="en-US" altLang="zh-CN" sz="1000" dirty="0"/>
              <a:t>CT </a:t>
            </a:r>
            <a:r>
              <a:rPr lang="zh-CN" altLang="en-US" sz="1000" dirty="0"/>
              <a:t>影像识别出是否携带有新冠病毒</a:t>
            </a:r>
            <a:r>
              <a:rPr lang="en-US" altLang="zh-CN" sz="1000" dirty="0"/>
              <a:t>, </a:t>
            </a:r>
            <a:r>
              <a:rPr lang="zh-CN" altLang="en-US" sz="1000" dirty="0"/>
              <a:t>将大大节省人力和财力</a:t>
            </a:r>
            <a:r>
              <a:rPr lang="en-US" altLang="zh-CN" sz="1000" dirty="0"/>
              <a:t>, </a:t>
            </a:r>
            <a:r>
              <a:rPr lang="zh-CN" altLang="en-US" sz="1000" dirty="0"/>
              <a:t>提高防控工作的效率</a:t>
            </a:r>
            <a:r>
              <a:rPr lang="en-US" altLang="zh-CN" sz="1000" dirty="0"/>
              <a:t>.</a:t>
            </a:r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27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 coronavirus pneumonia (NCP)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pneumonia and normal controls.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30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dirty="0"/>
              <a:t>ground-glass: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毛玻璃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它是一种不模糊的混浊物，并不能掩盖支气管结构或肺血管，表明肺内部分空隙被渗出物或渗出物充满，肺间质增厚或肺泡部分塌陷。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i="1" dirty="0"/>
              <a:t>Consolidation: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肺实变是通常可压缩的肺组织区域充满液体而不是空气。这种情况的特征是正常通气的肺硬化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肿胀或硬化的正常软组织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。这被认为是一种放射学征象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i="1" dirty="0"/>
              <a:t>pleural effusion: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胸腔积液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胸腔积液，有时被称为“肺积水”，是在肺外胸膜层之间积聚的多余液体。胸膜是排列在肺和胸腔内部的薄膜，起到润滑和促进呼吸的作用。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43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 coronavirus pneumonia (NCP)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pneumonia and normal controls.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86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 coronavirus pneumonia (NCP)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pneumonia and normal controls.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4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434051" y="3222176"/>
            <a:ext cx="5086438" cy="558799"/>
          </a:xfrm>
        </p:spPr>
        <p:txBody>
          <a:bodyPr anchor="t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6434051" y="1667466"/>
            <a:ext cx="5086437" cy="155471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89E4BC41-1711-4A51-A76C-C53781E48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3437" y="4964210"/>
            <a:ext cx="5017051" cy="371475"/>
          </a:xfrm>
        </p:spPr>
        <p:txBody>
          <a:bodyPr anchor="ctr">
            <a:normAutofit/>
          </a:bodyPr>
          <a:lstStyle>
            <a:lvl1pPr marL="0" indent="0" algn="r">
              <a:buNone/>
              <a:defRPr sz="1500" b="0">
                <a:solidFill>
                  <a:schemeClr val="bg1">
                    <a:lumMod val="9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F9135DB9-36A4-401A-B718-F06D2DCCAB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3437" y="5335685"/>
            <a:ext cx="5017051" cy="371475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>
                    <a:lumMod val="9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16E072D8-137F-4470-B06B-E3BDCD22D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824" t="10200" b="42604"/>
          <a:stretch/>
        </p:blipFill>
        <p:spPr>
          <a:xfrm>
            <a:off x="-1" y="0"/>
            <a:ext cx="6297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6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3953415"/>
            <a:ext cx="6806247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4739571"/>
            <a:ext cx="6806247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6C37C3-EF17-4D85-A66E-FB4AB55FC3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" t="5348" b="246"/>
          <a:stretch/>
        </p:blipFill>
        <p:spPr>
          <a:xfrm>
            <a:off x="8216503" y="-25532"/>
            <a:ext cx="3975497" cy="68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B8E45AA-1ED1-4A3D-8B6B-850B04DF772A}"/>
              </a:ext>
            </a:extLst>
          </p:cNvPr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1968759"/>
            <a:ext cx="4163332" cy="1449766"/>
          </a:xfrm>
        </p:spPr>
        <p:txBody>
          <a:bodyPr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3445986"/>
            <a:ext cx="416333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3761620"/>
            <a:ext cx="416333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54A4C0-538E-42B8-B70D-C4A549C044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39" t="10200" r="-926" b="42604"/>
          <a:stretch/>
        </p:blipFill>
        <p:spPr>
          <a:xfrm flipH="1">
            <a:off x="4286865" y="0"/>
            <a:ext cx="7905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48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01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6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95323" y="1016000"/>
            <a:ext cx="10810876" cy="109538"/>
            <a:chOff x="628642" y="0"/>
            <a:chExt cx="27229910" cy="6858000"/>
          </a:xfrm>
        </p:grpSpPr>
        <p:sp>
          <p:nvSpPr>
            <p:cNvPr id="14" name="平行四边形 13"/>
            <p:cNvSpPr/>
            <p:nvPr/>
          </p:nvSpPr>
          <p:spPr>
            <a:xfrm flipH="1">
              <a:off x="628642" y="0"/>
              <a:ext cx="27229910" cy="6858000"/>
            </a:xfrm>
            <a:prstGeom prst="parallelogram">
              <a:avLst>
                <a:gd name="adj" fmla="val 4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5" name="平行四边形 14"/>
            <p:cNvSpPr/>
            <p:nvPr/>
          </p:nvSpPr>
          <p:spPr>
            <a:xfrm flipH="1">
              <a:off x="876300" y="0"/>
              <a:ext cx="7183962" cy="6858000"/>
            </a:xfrm>
            <a:prstGeom prst="parallelogram">
              <a:avLst>
                <a:gd name="adj" fmla="val 3876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平行四边形 13"/>
            <p:cNvSpPr/>
            <p:nvPr/>
          </p:nvSpPr>
          <p:spPr>
            <a:xfrm flipH="1">
              <a:off x="1507597" y="0"/>
              <a:ext cx="6240991" cy="6858000"/>
            </a:xfrm>
            <a:custGeom>
              <a:avLst/>
              <a:gdLst>
                <a:gd name="connsiteX0" fmla="*/ 0 w 6783916"/>
                <a:gd name="connsiteY0" fmla="*/ 6858000 h 6858000"/>
                <a:gd name="connsiteX1" fmla="*/ 2886624 w 6783916"/>
                <a:gd name="connsiteY1" fmla="*/ 0 h 6858000"/>
                <a:gd name="connsiteX2" fmla="*/ 6783916 w 6783916"/>
                <a:gd name="connsiteY2" fmla="*/ 0 h 6858000"/>
                <a:gd name="connsiteX3" fmla="*/ 3897292 w 6783916"/>
                <a:gd name="connsiteY3" fmla="*/ 6858000 h 6858000"/>
                <a:gd name="connsiteX4" fmla="*/ 0 w 6783916"/>
                <a:gd name="connsiteY4" fmla="*/ 6858000 h 6858000"/>
                <a:gd name="connsiteX0" fmla="*/ 0 w 6240991"/>
                <a:gd name="connsiteY0" fmla="*/ 6858000 h 6858000"/>
                <a:gd name="connsiteX1" fmla="*/ 2886624 w 6240991"/>
                <a:gd name="connsiteY1" fmla="*/ 0 h 6858000"/>
                <a:gd name="connsiteX2" fmla="*/ 6240991 w 6240991"/>
                <a:gd name="connsiteY2" fmla="*/ 9525 h 6858000"/>
                <a:gd name="connsiteX3" fmla="*/ 3897292 w 6240991"/>
                <a:gd name="connsiteY3" fmla="*/ 6858000 h 6858000"/>
                <a:gd name="connsiteX4" fmla="*/ 0 w 624099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0991" h="6858000">
                  <a:moveTo>
                    <a:pt x="0" y="6858000"/>
                  </a:moveTo>
                  <a:lnTo>
                    <a:pt x="2886624" y="0"/>
                  </a:lnTo>
                  <a:lnTo>
                    <a:pt x="6240991" y="9525"/>
                  </a:lnTo>
                  <a:lnTo>
                    <a:pt x="38972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17" name="日期占位符 3">
            <a:extLst>
              <a:ext uri="{FF2B5EF4-FFF2-40B4-BE49-F238E27FC236}">
                <a16:creationId xmlns:a16="http://schemas.microsoft.com/office/drawing/2014/main" id="{B15FB670-1CB8-408A-866E-C402D6C61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5262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18" name="页脚占位符 4">
            <a:extLst>
              <a:ext uri="{FF2B5EF4-FFF2-40B4-BE49-F238E27FC236}">
                <a16:creationId xmlns:a16="http://schemas.microsoft.com/office/drawing/2014/main" id="{6B548A66-92E4-46DB-AED4-419A1AE91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5262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D280CA3A-9277-4146-B34B-1CE445EEE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52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3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9421" y="4318684"/>
            <a:ext cx="3209348" cy="101562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10172100123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刘颖凡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0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10174102103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熊双宇 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78529" y="1861502"/>
            <a:ext cx="7170245" cy="15547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4400" dirty="0">
                <a:latin typeface="+mn-ea"/>
                <a:ea typeface="+mn-ea"/>
              </a:rPr>
              <a:t>基于语义分割和迁移学习的新冠肺炎</a:t>
            </a:r>
            <a:r>
              <a:rPr lang="en-US" altLang="zh-CN" sz="4400" dirty="0">
                <a:latin typeface="+mn-ea"/>
                <a:ea typeface="+mn-ea"/>
              </a:rPr>
              <a:t>CT</a:t>
            </a:r>
            <a:r>
              <a:rPr lang="zh-CN" altLang="en-US" sz="4400" dirty="0">
                <a:latin typeface="+mn-ea"/>
                <a:ea typeface="+mn-ea"/>
              </a:rPr>
              <a:t>影像识别模型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79421" y="3632463"/>
            <a:ext cx="6546904" cy="60040"/>
            <a:chOff x="666988" y="3674945"/>
            <a:chExt cx="6546904" cy="6004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35F0F55-738D-409D-B3AF-DEBA130AB746}"/>
                </a:ext>
              </a:extLst>
            </p:cNvPr>
            <p:cNvCxnSpPr>
              <a:cxnSpLocks/>
            </p:cNvCxnSpPr>
            <p:nvPr/>
          </p:nvCxnSpPr>
          <p:spPr>
            <a:xfrm>
              <a:off x="678529" y="3674945"/>
              <a:ext cx="6535363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35F0F55-738D-409D-B3AF-DEBA130AB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988" y="3731198"/>
              <a:ext cx="6546904" cy="378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B1302-8C96-43B4-803E-3A30C70D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Datasets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8F4E8-2606-4B62-A3D8-22D2CBC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10476" y="5213150"/>
            <a:ext cx="1639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NCP Subject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924" y="1460026"/>
            <a:ext cx="1010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2019 Novel Coronavirus Resource (2019nCoVR)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05" y="2661712"/>
            <a:ext cx="2396647" cy="239664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031961" y="2661714"/>
            <a:ext cx="2396645" cy="2396645"/>
            <a:chOff x="3795385" y="2414574"/>
            <a:chExt cx="2396645" cy="239664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385" y="2414574"/>
              <a:ext cx="2396645" cy="23966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386648" y="2990335"/>
              <a:ext cx="481913" cy="5313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386648" y="3805881"/>
              <a:ext cx="401593" cy="4127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104506" y="3450204"/>
              <a:ext cx="355318" cy="3253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504067" y="5213150"/>
            <a:ext cx="2311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 Subject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6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B1302-8C96-43B4-803E-3A30C70D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Datasets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8F4E8-2606-4B62-A3D8-22D2CBC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09" y="2414572"/>
            <a:ext cx="4777946" cy="2687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95469" y="5422282"/>
            <a:ext cx="469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Lung CT Image for one subject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924" y="1460026"/>
            <a:ext cx="1010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CT Scan Dataset about COVID-19</a:t>
            </a:r>
          </a:p>
        </p:txBody>
      </p:sp>
    </p:spTree>
    <p:extLst>
      <p:ext uri="{BB962C8B-B14F-4D97-AF65-F5344CB8AC3E}">
        <p14:creationId xmlns:p14="http://schemas.microsoft.com/office/powerpoint/2010/main" val="370068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9514" y="2992583"/>
            <a:ext cx="52564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60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811490" y="2590800"/>
            <a:ext cx="785091" cy="803566"/>
            <a:chOff x="5800436" y="1828801"/>
            <a:chExt cx="785091" cy="8035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6200000" flipH="1">
            <a:off x="2255643" y="4103919"/>
            <a:ext cx="785091" cy="803566"/>
            <a:chOff x="5800436" y="1828801"/>
            <a:chExt cx="785091" cy="80356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782617" y="2230581"/>
            <a:ext cx="794326" cy="794326"/>
            <a:chOff x="1847274" y="2059709"/>
            <a:chExt cx="794326" cy="794326"/>
          </a:xfrm>
        </p:grpSpPr>
        <p:sp>
          <p:nvSpPr>
            <p:cNvPr id="20" name="菱形 19"/>
            <p:cNvSpPr/>
            <p:nvPr/>
          </p:nvSpPr>
          <p:spPr>
            <a:xfrm>
              <a:off x="1847274" y="2059709"/>
              <a:ext cx="794326" cy="794326"/>
            </a:xfrm>
            <a:prstGeom prst="diamon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725" y="2200144"/>
              <a:ext cx="563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53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B1302-8C96-43B4-803E-3A30C70D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8F4E8-2606-4B62-A3D8-22D2CBC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C4AF93-13BA-4E80-8332-03FDF2831FA0}"/>
              </a:ext>
            </a:extLst>
          </p:cNvPr>
          <p:cNvSpPr txBox="1"/>
          <p:nvPr/>
        </p:nvSpPr>
        <p:spPr>
          <a:xfrm>
            <a:off x="1075502" y="1517003"/>
            <a:ext cx="1003940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 eaLnBrk="0" fontAlgn="base" hangingPunct="0">
              <a:spcBef>
                <a:spcPts val="2667"/>
              </a:spcBef>
              <a:spcAft>
                <a:spcPct val="0"/>
              </a:spcAft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panose="05000000000000000000" pitchFamily="2" charset="2"/>
              <a:buChar char="ü"/>
            </a:pPr>
            <a:r>
              <a:rPr lang="en-US" altLang="zh-CN" sz="36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Preprocessing</a:t>
            </a:r>
          </a:p>
          <a:p>
            <a:pPr marL="571500" lvl="0" indent="-571500" eaLnBrk="0" fontAlgn="base" hangingPunct="0">
              <a:spcBef>
                <a:spcPts val="2667"/>
              </a:spcBef>
              <a:spcAft>
                <a:spcPct val="0"/>
              </a:spcAft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panose="05000000000000000000" pitchFamily="2" charset="2"/>
              <a:buChar char="ü"/>
            </a:pPr>
            <a:r>
              <a:rPr lang="en-US" altLang="zh-CN" sz="36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Segmentation</a:t>
            </a:r>
          </a:p>
          <a:p>
            <a:pPr marL="571500" lvl="0" indent="-571500" eaLnBrk="0" fontAlgn="base" hangingPunct="0">
              <a:spcBef>
                <a:spcPts val="2667"/>
              </a:spcBef>
              <a:spcAft>
                <a:spcPct val="0"/>
              </a:spcAft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panose="05000000000000000000" pitchFamily="2" charset="2"/>
              <a:buChar char="ü"/>
            </a:pPr>
            <a:r>
              <a:rPr lang="en-US" altLang="zh-CN" sz="36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C4AF93-13BA-4E80-8332-03FDF2831FA0}"/>
              </a:ext>
            </a:extLst>
          </p:cNvPr>
          <p:cNvSpPr txBox="1"/>
          <p:nvPr/>
        </p:nvSpPr>
        <p:spPr>
          <a:xfrm>
            <a:off x="1693340" y="4136635"/>
            <a:ext cx="1003940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 eaLnBrk="0" fontAlgn="base" hangingPunct="0">
              <a:spcBef>
                <a:spcPts val="2667"/>
              </a:spcBef>
              <a:spcAft>
                <a:spcPct val="0"/>
              </a:spcAft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36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Transfer Learning &amp; Data Augmentation</a:t>
            </a:r>
          </a:p>
          <a:p>
            <a:pPr marL="571500" lvl="0" indent="-571500" eaLnBrk="0" fontAlgn="base" hangingPunct="0">
              <a:spcBef>
                <a:spcPts val="2667"/>
              </a:spcBef>
              <a:spcAft>
                <a:spcPct val="0"/>
              </a:spcAft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36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 Resnet</a:t>
            </a:r>
          </a:p>
        </p:txBody>
      </p:sp>
    </p:spTree>
    <p:extLst>
      <p:ext uri="{BB962C8B-B14F-4D97-AF65-F5344CB8AC3E}">
        <p14:creationId xmlns:p14="http://schemas.microsoft.com/office/powerpoint/2010/main" val="8672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3409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1.  Preprocessing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4223" y="2461688"/>
            <a:ext cx="64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2D Data Set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2924" y="3129608"/>
            <a:ext cx="647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pick </a:t>
            </a:r>
            <a:r>
              <a:rPr lang="en-US" altLang="zh-CN" sz="24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photo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one volume</a:t>
            </a:r>
          </a:p>
        </p:txBody>
      </p:sp>
      <p:sp>
        <p:nvSpPr>
          <p:cNvPr id="14" name="右箭头 7">
            <a:extLst>
              <a:ext uri="{FF2B5EF4-FFF2-40B4-BE49-F238E27FC236}">
                <a16:creationId xmlns:a16="http://schemas.microsoft.com/office/drawing/2014/main" id="{9F0C44AC-678D-433B-AD9C-BC2597BA10D9}"/>
              </a:ext>
            </a:extLst>
          </p:cNvPr>
          <p:cNvSpPr/>
          <p:nvPr/>
        </p:nvSpPr>
        <p:spPr>
          <a:xfrm rot="19296216">
            <a:off x="6358479" y="4103856"/>
            <a:ext cx="894192" cy="53285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4C3D5D-42F9-4C5E-915F-E26B607ABEE0}"/>
              </a:ext>
            </a:extLst>
          </p:cNvPr>
          <p:cNvSpPr txBox="1"/>
          <p:nvPr/>
        </p:nvSpPr>
        <p:spPr>
          <a:xfrm>
            <a:off x="1105630" y="6051615"/>
            <a:ext cx="14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CT volumes</a:t>
            </a:r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04E166CE-9E28-4E57-8494-A235AA8BF926}"/>
              </a:ext>
            </a:extLst>
          </p:cNvPr>
          <p:cNvSpPr/>
          <p:nvPr/>
        </p:nvSpPr>
        <p:spPr>
          <a:xfrm>
            <a:off x="3102542" y="4087251"/>
            <a:ext cx="2513852" cy="2149030"/>
          </a:xfrm>
          <a:prstGeom prst="cube">
            <a:avLst/>
          </a:prstGeom>
          <a:solidFill>
            <a:srgbClr val="6C9AC3">
              <a:lumMod val="40000"/>
              <a:lumOff val="60000"/>
            </a:srgbClr>
          </a:solidFill>
          <a:ln w="25400" cap="flat" cmpd="sng" algn="ctr">
            <a:solidFill>
              <a:srgbClr val="00529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4BFE03-9957-4BCD-8E3B-AB56EC8E704A}"/>
              </a:ext>
            </a:extLst>
          </p:cNvPr>
          <p:cNvSpPr txBox="1"/>
          <p:nvPr/>
        </p:nvSpPr>
        <p:spPr>
          <a:xfrm>
            <a:off x="2542638" y="4210957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64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ECE118-989D-492E-B7B8-954AB95A8C42}"/>
              </a:ext>
            </a:extLst>
          </p:cNvPr>
          <p:cNvSpPr txBox="1"/>
          <p:nvPr/>
        </p:nvSpPr>
        <p:spPr>
          <a:xfrm>
            <a:off x="2199831" y="5266694"/>
            <a:ext cx="7952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A39CC7-2F25-4AF8-9E1E-4F8DB440A1C4}"/>
              </a:ext>
            </a:extLst>
          </p:cNvPr>
          <p:cNvSpPr txBox="1"/>
          <p:nvPr/>
        </p:nvSpPr>
        <p:spPr>
          <a:xfrm>
            <a:off x="3869259" y="6151585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AB3BD1B-9963-4D22-AB2F-4A51333A0443}"/>
              </a:ext>
            </a:extLst>
          </p:cNvPr>
          <p:cNvSpPr/>
          <p:nvPr/>
        </p:nvSpPr>
        <p:spPr>
          <a:xfrm>
            <a:off x="3431563" y="4338270"/>
            <a:ext cx="1918372" cy="157664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4866A7-4468-4B46-8958-4A06667D4B56}"/>
              </a:ext>
            </a:extLst>
          </p:cNvPr>
          <p:cNvSpPr/>
          <p:nvPr/>
        </p:nvSpPr>
        <p:spPr>
          <a:xfrm>
            <a:off x="7884233" y="2823548"/>
            <a:ext cx="1839452" cy="1743810"/>
          </a:xfrm>
          <a:prstGeom prst="rect">
            <a:avLst/>
          </a:prstGeom>
          <a:blipFill dpi="0" rotWithShape="1">
            <a:blip r:embed="rId2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64ACD5-A416-4D4E-A7AF-A3206DF4B96F}"/>
              </a:ext>
            </a:extLst>
          </p:cNvPr>
          <p:cNvSpPr txBox="1"/>
          <p:nvPr/>
        </p:nvSpPr>
        <p:spPr>
          <a:xfrm>
            <a:off x="8474765" y="4713884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9D5D23-9226-4E18-B98D-CADB32AF99D5}"/>
              </a:ext>
            </a:extLst>
          </p:cNvPr>
          <p:cNvSpPr txBox="1"/>
          <p:nvPr/>
        </p:nvSpPr>
        <p:spPr>
          <a:xfrm>
            <a:off x="9902121" y="3510787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70422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349710"/>
            <a:ext cx="3409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1.  Preprocessing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4223" y="2201805"/>
            <a:ext cx="64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3D Data Set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2924" y="2869725"/>
            <a:ext cx="647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pick </a:t>
            </a:r>
            <a:r>
              <a:rPr lang="en-US" altLang="zh-CN" sz="24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core photos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one volume</a:t>
            </a:r>
          </a:p>
        </p:txBody>
      </p:sp>
      <p:sp>
        <p:nvSpPr>
          <p:cNvPr id="14" name="右箭头 7">
            <a:extLst>
              <a:ext uri="{FF2B5EF4-FFF2-40B4-BE49-F238E27FC236}">
                <a16:creationId xmlns:a16="http://schemas.microsoft.com/office/drawing/2014/main" id="{9F0C44AC-678D-433B-AD9C-BC2597BA10D9}"/>
              </a:ext>
            </a:extLst>
          </p:cNvPr>
          <p:cNvSpPr/>
          <p:nvPr/>
        </p:nvSpPr>
        <p:spPr>
          <a:xfrm>
            <a:off x="5648110" y="4469543"/>
            <a:ext cx="894192" cy="53285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4C3D5D-42F9-4C5E-915F-E26B607ABEE0}"/>
              </a:ext>
            </a:extLst>
          </p:cNvPr>
          <p:cNvSpPr txBox="1"/>
          <p:nvPr/>
        </p:nvSpPr>
        <p:spPr>
          <a:xfrm>
            <a:off x="669924" y="5734633"/>
            <a:ext cx="14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CT volumes</a:t>
            </a:r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04E166CE-9E28-4E57-8494-A235AA8BF926}"/>
              </a:ext>
            </a:extLst>
          </p:cNvPr>
          <p:cNvSpPr/>
          <p:nvPr/>
        </p:nvSpPr>
        <p:spPr>
          <a:xfrm>
            <a:off x="2414987" y="3707704"/>
            <a:ext cx="2536154" cy="2338254"/>
          </a:xfrm>
          <a:prstGeom prst="cube">
            <a:avLst/>
          </a:prstGeom>
          <a:solidFill>
            <a:srgbClr val="6C9AC3">
              <a:lumMod val="40000"/>
              <a:lumOff val="60000"/>
            </a:srgbClr>
          </a:solidFill>
          <a:ln w="25400" cap="flat" cmpd="sng" algn="ctr">
            <a:solidFill>
              <a:srgbClr val="00529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4BFE03-9957-4BCD-8E3B-AB56EC8E704A}"/>
              </a:ext>
            </a:extLst>
          </p:cNvPr>
          <p:cNvSpPr txBox="1"/>
          <p:nvPr/>
        </p:nvSpPr>
        <p:spPr>
          <a:xfrm>
            <a:off x="2042034" y="3714932"/>
            <a:ext cx="80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64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ECE118-989D-492E-B7B8-954AB95A8C42}"/>
              </a:ext>
            </a:extLst>
          </p:cNvPr>
          <p:cNvSpPr txBox="1"/>
          <p:nvPr/>
        </p:nvSpPr>
        <p:spPr>
          <a:xfrm>
            <a:off x="1523427" y="4981759"/>
            <a:ext cx="7952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A39CC7-2F25-4AF8-9E1E-4F8DB440A1C4}"/>
              </a:ext>
            </a:extLst>
          </p:cNvPr>
          <p:cNvSpPr txBox="1"/>
          <p:nvPr/>
        </p:nvSpPr>
        <p:spPr>
          <a:xfrm>
            <a:off x="3258955" y="6166527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D64ACD5-A416-4D4E-A7AF-A3206DF4B96F}"/>
              </a:ext>
            </a:extLst>
          </p:cNvPr>
          <p:cNvSpPr txBox="1"/>
          <p:nvPr/>
        </p:nvSpPr>
        <p:spPr>
          <a:xfrm>
            <a:off x="9910791" y="3625065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B60A3E6-A19D-47BA-8AA6-472BB02A519A}"/>
              </a:ext>
            </a:extLst>
          </p:cNvPr>
          <p:cNvSpPr/>
          <p:nvPr/>
        </p:nvSpPr>
        <p:spPr>
          <a:xfrm>
            <a:off x="2721259" y="3927704"/>
            <a:ext cx="2055808" cy="156027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64B1FE8-D3CB-466E-B2C5-745CCBEB9C79}"/>
              </a:ext>
            </a:extLst>
          </p:cNvPr>
          <p:cNvSpPr/>
          <p:nvPr/>
        </p:nvSpPr>
        <p:spPr>
          <a:xfrm>
            <a:off x="2668368" y="4086585"/>
            <a:ext cx="2055808" cy="156027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EA68ECE-7D1B-4C17-BC4D-5C183EE51BA4}"/>
              </a:ext>
            </a:extLst>
          </p:cNvPr>
          <p:cNvSpPr/>
          <p:nvPr/>
        </p:nvSpPr>
        <p:spPr>
          <a:xfrm>
            <a:off x="7791565" y="3766013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9F1526-4EC5-442C-A413-B13779024509}"/>
              </a:ext>
            </a:extLst>
          </p:cNvPr>
          <p:cNvSpPr/>
          <p:nvPr/>
        </p:nvSpPr>
        <p:spPr>
          <a:xfrm>
            <a:off x="7943965" y="3918413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B5B413A-0036-405D-9AC4-07810668DF35}"/>
              </a:ext>
            </a:extLst>
          </p:cNvPr>
          <p:cNvSpPr/>
          <p:nvPr/>
        </p:nvSpPr>
        <p:spPr>
          <a:xfrm>
            <a:off x="8096365" y="4070813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235CE33-961F-4E55-9F3D-2BF0C2ACDB32}"/>
              </a:ext>
            </a:extLst>
          </p:cNvPr>
          <p:cNvSpPr txBox="1"/>
          <p:nvPr/>
        </p:nvSpPr>
        <p:spPr>
          <a:xfrm>
            <a:off x="8550893" y="5899222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09AE8A6-5020-4BC5-8B68-41980F875B4A}"/>
              </a:ext>
            </a:extLst>
          </p:cNvPr>
          <p:cNvSpPr txBox="1"/>
          <p:nvPr/>
        </p:nvSpPr>
        <p:spPr>
          <a:xfrm>
            <a:off x="7038595" y="4618388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E9E9795-6663-4E60-B007-373E25220535}"/>
              </a:ext>
            </a:extLst>
          </p:cNvPr>
          <p:cNvSpPr/>
          <p:nvPr/>
        </p:nvSpPr>
        <p:spPr>
          <a:xfrm>
            <a:off x="8248765" y="4223213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9730F-8477-4A3E-9B98-5C671C04C838}"/>
              </a:ext>
            </a:extLst>
          </p:cNvPr>
          <p:cNvSpPr/>
          <p:nvPr/>
        </p:nvSpPr>
        <p:spPr>
          <a:xfrm>
            <a:off x="2593226" y="4213737"/>
            <a:ext cx="2055808" cy="156027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53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263083"/>
            <a:ext cx="7103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50000"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</a:t>
            </a: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Two-Stage Segmentation Network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F99EB7C-889E-419F-A4AB-EAE3B27D7D4D}"/>
              </a:ext>
            </a:extLst>
          </p:cNvPr>
          <p:cNvSpPr txBox="1">
            <a:spLocks/>
          </p:cNvSpPr>
          <p:nvPr/>
        </p:nvSpPr>
        <p:spPr bwMode="auto">
          <a:xfrm>
            <a:off x="784223" y="2490500"/>
            <a:ext cx="5507515" cy="427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04792" indent="-304792" algn="l" rtl="0" eaLnBrk="0" fontAlgn="base" hangingPunct="0">
              <a:spcBef>
                <a:spcPts val="2667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609585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914377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1219170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523962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837221" indent="-304792" algn="l" defTabSz="121917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37780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40456" indent="-304792" algn="l" defTabSz="121917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1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labels: </a:t>
            </a:r>
          </a:p>
          <a:p>
            <a:pPr marL="495297" lvl="1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id_1: 0</a:t>
            </a:r>
          </a:p>
          <a:p>
            <a:pPr marL="495297" lvl="1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id_2: 1</a:t>
            </a:r>
          </a:p>
          <a:p>
            <a:pPr marL="495297" lvl="1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  <a:p>
            <a:pPr marL="342900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label [</a:t>
            </a:r>
            <a:r>
              <a:rPr lang="en-US" altLang="zh-CN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COVID-19 CT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marL="495297" lvl="1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Input(512, 512)</a:t>
            </a:r>
          </a:p>
          <a:p>
            <a:pPr marL="495297" lvl="1" indent="-342900" defTabSz="1219170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Output(3, 64, 128, 128)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4223" y="1979700"/>
            <a:ext cx="403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COVID-19 CT Segmentation Dataset</a:t>
            </a:r>
            <a:endParaRPr lang="zh-CN" alt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5" t="5159" r="19064" b="4189"/>
          <a:stretch/>
        </p:blipFill>
        <p:spPr>
          <a:xfrm rot="5400000">
            <a:off x="7615294" y="2291152"/>
            <a:ext cx="2221206" cy="25600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28981" y="4766654"/>
            <a:ext cx="2541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0678D"/>
                </a:solidFill>
                <a:sym typeface="Wingdings" panose="05000000000000000000" pitchFamily="2" charset="2"/>
              </a:rPr>
              <a:t>  </a:t>
            </a:r>
            <a:r>
              <a:rPr lang="en-US" altLang="zh-CN" sz="1400" i="1" dirty="0"/>
              <a:t>ground-glass </a:t>
            </a:r>
            <a:r>
              <a:rPr lang="en-US" altLang="zh-CN" sz="1400" dirty="0"/>
              <a:t>(=1)  </a:t>
            </a:r>
          </a:p>
          <a:p>
            <a:r>
              <a:rPr lang="en-US" altLang="zh-CN" sz="1400" dirty="0">
                <a:solidFill>
                  <a:srgbClr val="35BC79"/>
                </a:solidFill>
                <a:sym typeface="Wingdings" panose="05000000000000000000" pitchFamily="2" charset="2"/>
              </a:rPr>
              <a:t></a:t>
            </a:r>
            <a:r>
              <a:rPr lang="en-US" altLang="zh-CN" sz="1400" dirty="0">
                <a:sym typeface="Wingdings" panose="05000000000000000000" pitchFamily="2" charset="2"/>
              </a:rPr>
              <a:t>  </a:t>
            </a:r>
            <a:r>
              <a:rPr lang="en-US" altLang="zh-CN" sz="1400" i="1" dirty="0"/>
              <a:t>consolidation</a:t>
            </a:r>
            <a:r>
              <a:rPr lang="en-US" altLang="zh-CN" sz="1400" dirty="0"/>
              <a:t> (=2) </a:t>
            </a:r>
          </a:p>
          <a:p>
            <a:r>
              <a:rPr lang="en-US" altLang="zh-CN" sz="1400" dirty="0">
                <a:solidFill>
                  <a:srgbClr val="FEEB23"/>
                </a:solidFill>
                <a:sym typeface="Wingdings" panose="05000000000000000000" pitchFamily="2" charset="2"/>
              </a:rPr>
              <a:t></a:t>
            </a:r>
            <a:r>
              <a:rPr lang="en-US" altLang="zh-CN" sz="1400" dirty="0">
                <a:sym typeface="Wingdings" panose="05000000000000000000" pitchFamily="2" charset="2"/>
              </a:rPr>
              <a:t>  </a:t>
            </a:r>
            <a:r>
              <a:rPr lang="en-US" altLang="zh-CN" sz="1400" i="1" dirty="0"/>
              <a:t>pleural effusion</a:t>
            </a:r>
            <a:r>
              <a:rPr lang="en-US" altLang="zh-CN" sz="1400" dirty="0"/>
              <a:t> (=3)</a:t>
            </a:r>
            <a:endParaRPr lang="zh-CN" altLang="en-US" sz="1400" b="1" dirty="0">
              <a:solidFill>
                <a:srgbClr val="E17F35"/>
              </a:solidFill>
              <a:latin typeface="Cambria" panose="02040503050406030204" pitchFamily="18" charset="0"/>
            </a:endParaRPr>
          </a:p>
          <a:p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7103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Two-Stage Segmentation Network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0721" y="2377938"/>
            <a:ext cx="403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COVID-19 CT Segmentation Dataset</a:t>
            </a:r>
            <a:endParaRPr lang="zh-CN" alt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03" y="2930840"/>
            <a:ext cx="5006592" cy="37825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92876" y="2930840"/>
            <a:ext cx="4349580" cy="1702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21703" y="4817354"/>
            <a:ext cx="4767887" cy="170294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0" idx="3"/>
          </p:cNvCxnSpPr>
          <p:nvPr/>
        </p:nvCxnSpPr>
        <p:spPr>
          <a:xfrm>
            <a:off x="6042456" y="3782312"/>
            <a:ext cx="1285101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289590" y="5772943"/>
            <a:ext cx="1186248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84757" y="3558746"/>
            <a:ext cx="409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Pre Net</a:t>
            </a:r>
            <a:r>
              <a:rPr lang="zh-CN" altLang="en-US" sz="2000" b="1">
                <a:latin typeface="Cambria" panose="02040503050406030204" pitchFamily="18" charset="0"/>
                <a:ea typeface="Cambria" panose="02040503050406030204" pitchFamily="18" charset="0"/>
              </a:rPr>
              <a:t>： </a:t>
            </a:r>
            <a:r>
              <a:rPr lang="en-US" altLang="zh-CN" sz="2000" b="1">
                <a:latin typeface="Cambria" panose="02040503050406030204" pitchFamily="18" charset="0"/>
                <a:ea typeface="Cambria" panose="02040503050406030204" pitchFamily="18" charset="0"/>
              </a:rPr>
              <a:t>Resize&amp;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Crop</a:t>
            </a:r>
            <a:endParaRPr lang="zh-CN" altLang="en-US" sz="2000" b="1" dirty="0">
              <a:latin typeface="Cambria" panose="020405030504060302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84757" y="5572888"/>
            <a:ext cx="440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Training Net</a:t>
            </a:r>
            <a:r>
              <a:rPr lang="zh-CN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：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Segnet</a:t>
            </a:r>
            <a:r>
              <a:rPr lang="zh-CN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&amp; Upsampling</a:t>
            </a:r>
            <a:endParaRPr lang="zh-CN" altLang="en-US" sz="2000" b="1" dirty="0">
              <a:latin typeface="Cambria" panose="02040503050406030204" pitchFamily="18" charset="0"/>
            </a:endParaRPr>
          </a:p>
        </p:txBody>
      </p:sp>
      <p:sp>
        <p:nvSpPr>
          <p:cNvPr id="33" name="右箭头 32"/>
          <p:cNvSpPr/>
          <p:nvPr/>
        </p:nvSpPr>
        <p:spPr>
          <a:xfrm rot="16200000">
            <a:off x="9788892" y="5361272"/>
            <a:ext cx="281631" cy="1347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8154987" y="429538"/>
            <a:ext cx="3365500" cy="2527300"/>
            <a:chOff x="5090646" y="572065"/>
            <a:chExt cx="3365500" cy="2527300"/>
          </a:xfrm>
        </p:grpSpPr>
        <p:grpSp>
          <p:nvGrpSpPr>
            <p:cNvPr id="32" name="组合 31"/>
            <p:cNvGrpSpPr/>
            <p:nvPr/>
          </p:nvGrpSpPr>
          <p:grpSpPr>
            <a:xfrm>
              <a:off x="5090646" y="572065"/>
              <a:ext cx="3365500" cy="2527300"/>
              <a:chOff x="7524750" y="482600"/>
              <a:chExt cx="3365500" cy="2527300"/>
            </a:xfrm>
          </p:grpSpPr>
          <p:sp>
            <p:nvSpPr>
              <p:cNvPr id="18" name="矩形标注 17"/>
              <p:cNvSpPr/>
              <p:nvPr/>
            </p:nvSpPr>
            <p:spPr>
              <a:xfrm>
                <a:off x="7524750" y="482600"/>
                <a:ext cx="3365500" cy="2527300"/>
              </a:xfrm>
              <a:prstGeom prst="wedgeRectCallout">
                <a:avLst>
                  <a:gd name="adj1" fmla="val -38279"/>
                  <a:gd name="adj2" fmla="val 6668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7962722" y="582602"/>
                <a:ext cx="2211635" cy="1941103"/>
                <a:chOff x="7962722" y="582602"/>
                <a:chExt cx="2211635" cy="1941103"/>
              </a:xfrm>
            </p:grpSpPr>
            <p:sp>
              <p:nvSpPr>
                <p:cNvPr id="19" name="文本框 18"/>
                <p:cNvSpPr txBox="1"/>
                <p:nvPr/>
              </p:nvSpPr>
              <p:spPr>
                <a:xfrm>
                  <a:off x="7962722" y="582602"/>
                  <a:ext cx="2150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Maxpooling</a:t>
                  </a: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8014636" y="1149320"/>
                  <a:ext cx="2159721" cy="1374385"/>
                  <a:chOff x="8014636" y="1149320"/>
                  <a:chExt cx="2159721" cy="1374385"/>
                </a:xfrm>
              </p:grpSpPr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8014636" y="1149320"/>
                    <a:ext cx="2159721" cy="1320027"/>
                    <a:chOff x="8014636" y="1149320"/>
                    <a:chExt cx="2159721" cy="1320027"/>
                  </a:xfrm>
                </p:grpSpPr>
                <p:sp>
                  <p:nvSpPr>
                    <p:cNvPr id="20" name="文本框 19"/>
                    <p:cNvSpPr txBox="1"/>
                    <p:nvPr/>
                  </p:nvSpPr>
                  <p:spPr>
                    <a:xfrm>
                      <a:off x="8024282" y="1597086"/>
                      <a:ext cx="21500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BatchNorm2d</a:t>
                      </a:r>
                    </a:p>
                  </p:txBody>
                </p:sp>
                <p:sp>
                  <p:nvSpPr>
                    <p:cNvPr id="21" name="文本框 20"/>
                    <p:cNvSpPr txBox="1"/>
                    <p:nvPr/>
                  </p:nvSpPr>
                  <p:spPr>
                    <a:xfrm>
                      <a:off x="8024282" y="1149320"/>
                      <a:ext cx="21500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Conv2d</a:t>
                      </a:r>
                    </a:p>
                  </p:txBody>
                </p:sp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8014636" y="2100015"/>
                      <a:ext cx="21500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ReLU</a:t>
                      </a:r>
                      <a:endParaRPr lang="en-US" altLang="zh-C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下箭头 23"/>
                    <p:cNvSpPr/>
                    <p:nvPr/>
                  </p:nvSpPr>
                  <p:spPr>
                    <a:xfrm>
                      <a:off x="9017000" y="1935838"/>
                      <a:ext cx="165100" cy="159406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26" name="矩形 25"/>
                  <p:cNvSpPr/>
                  <p:nvPr/>
                </p:nvSpPr>
                <p:spPr>
                  <a:xfrm>
                    <a:off x="8096250" y="1156708"/>
                    <a:ext cx="2038317" cy="1366997"/>
                  </a:xfrm>
                  <a:prstGeom prst="rect">
                    <a:avLst/>
                  </a:pr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10255971" y="1586346"/>
                <a:ext cx="54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* 2</a:t>
                </a:r>
                <a:endParaRPr lang="zh-CN" altLang="en-US" dirty="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571105" y="1014403"/>
              <a:ext cx="168927" cy="708341"/>
              <a:chOff x="9508984" y="1023981"/>
              <a:chExt cx="168927" cy="708341"/>
            </a:xfrm>
          </p:grpSpPr>
          <p:sp>
            <p:nvSpPr>
              <p:cNvPr id="34" name="下箭头 33"/>
              <p:cNvSpPr/>
              <p:nvPr/>
            </p:nvSpPr>
            <p:spPr>
              <a:xfrm>
                <a:off x="9508984" y="1572916"/>
                <a:ext cx="165100" cy="159406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下箭头 34"/>
              <p:cNvSpPr/>
              <p:nvPr/>
            </p:nvSpPr>
            <p:spPr>
              <a:xfrm>
                <a:off x="9512811" y="1023981"/>
                <a:ext cx="165100" cy="159406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框 37"/>
          <p:cNvSpPr txBox="1"/>
          <p:nvPr/>
        </p:nvSpPr>
        <p:spPr>
          <a:xfrm>
            <a:off x="9143999" y="4817354"/>
            <a:ext cx="273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Unet, FCN, DeepLab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41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</a:t>
            </a: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E17F35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824906" y="2364176"/>
            <a:ext cx="3158158" cy="58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AutoNum type="alphaLcPeriod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2019nCoVR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94F5AA-538E-4424-B163-9915A9627B8D}"/>
              </a:ext>
            </a:extLst>
          </p:cNvPr>
          <p:cNvSpPr/>
          <p:nvPr/>
        </p:nvSpPr>
        <p:spPr>
          <a:xfrm>
            <a:off x="1048718" y="2944219"/>
            <a:ext cx="4453180" cy="335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labels: 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COVID19: 0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Normal: 1</a:t>
            </a:r>
          </a:p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label [2019nCoVR]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Input(512, 512)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Output(1,)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551565-18B5-4F72-8E6D-4F84478F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2063501"/>
            <a:ext cx="5170078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2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</a:t>
            </a: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E17F35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824906" y="2364176"/>
            <a:ext cx="3158158" cy="58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AutoNum type="alphaLcPeriod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2019nCoVR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94F5AA-538E-4424-B163-9915A9627B8D}"/>
              </a:ext>
            </a:extLst>
          </p:cNvPr>
          <p:cNvSpPr/>
          <p:nvPr/>
        </p:nvSpPr>
        <p:spPr>
          <a:xfrm>
            <a:off x="1048718" y="2944219"/>
            <a:ext cx="4453180" cy="335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labels: 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COVID19: 0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Normal: 1</a:t>
            </a:r>
          </a:p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label [2019nCoVR]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Input(512, 512)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Output(1,)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B78F9B-F81E-4B26-AF56-A8A0BFEC09EB}"/>
              </a:ext>
            </a:extLst>
          </p:cNvPr>
          <p:cNvSpPr/>
          <p:nvPr/>
        </p:nvSpPr>
        <p:spPr>
          <a:xfrm>
            <a:off x="6655422" y="1538511"/>
            <a:ext cx="414321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3D Input: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B78F9B-F81E-4B26-AF56-A8A0BFEC09EB}"/>
              </a:ext>
            </a:extLst>
          </p:cNvPr>
          <p:cNvSpPr/>
          <p:nvPr/>
        </p:nvSpPr>
        <p:spPr>
          <a:xfrm>
            <a:off x="6834294" y="4800624"/>
            <a:ext cx="4143214" cy="149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label [2019nCoVR]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Input(</a:t>
            </a:r>
            <a:r>
              <a:rPr lang="en-US" altLang="zh-CN" sz="24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512, 512, 3)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Output(1,)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B7E088-A9AF-4A4E-9C65-4D56DFB40F3C}"/>
              </a:ext>
            </a:extLst>
          </p:cNvPr>
          <p:cNvSpPr txBox="1"/>
          <p:nvPr/>
        </p:nvSpPr>
        <p:spPr>
          <a:xfrm>
            <a:off x="9527618" y="1954006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4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823BD1-4298-4EE4-AAC5-DC55F071F23C}"/>
              </a:ext>
            </a:extLst>
          </p:cNvPr>
          <p:cNvSpPr/>
          <p:nvPr/>
        </p:nvSpPr>
        <p:spPr>
          <a:xfrm>
            <a:off x="7408392" y="2094954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B12E9F-D0FF-4C7F-8E19-47510BF04180}"/>
              </a:ext>
            </a:extLst>
          </p:cNvPr>
          <p:cNvSpPr/>
          <p:nvPr/>
        </p:nvSpPr>
        <p:spPr>
          <a:xfrm>
            <a:off x="7560792" y="2247354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6B8F5C-049E-4CE7-B249-6DFB9632A9C3}"/>
              </a:ext>
            </a:extLst>
          </p:cNvPr>
          <p:cNvSpPr/>
          <p:nvPr/>
        </p:nvSpPr>
        <p:spPr>
          <a:xfrm>
            <a:off x="7713192" y="2399754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E1BA12-3CD9-4DE9-BE8A-54F93DDC8E4D}"/>
              </a:ext>
            </a:extLst>
          </p:cNvPr>
          <p:cNvSpPr txBox="1"/>
          <p:nvPr/>
        </p:nvSpPr>
        <p:spPr>
          <a:xfrm>
            <a:off x="8167720" y="4228163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A9584C-55BF-4021-87DD-8392B8180661}"/>
              </a:ext>
            </a:extLst>
          </p:cNvPr>
          <p:cNvSpPr txBox="1"/>
          <p:nvPr/>
        </p:nvSpPr>
        <p:spPr>
          <a:xfrm>
            <a:off x="6655422" y="2947329"/>
            <a:ext cx="98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Rockwell"/>
                <a:ea typeface="MS PGothic" charset="0"/>
              </a:rPr>
              <a:t>512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2D283F-8705-40CB-B8F5-73F158627E46}"/>
              </a:ext>
            </a:extLst>
          </p:cNvPr>
          <p:cNvSpPr/>
          <p:nvPr/>
        </p:nvSpPr>
        <p:spPr>
          <a:xfrm>
            <a:off x="7865592" y="2552154"/>
            <a:ext cx="1889472" cy="1704750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Rockwell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16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5284ab2d-47b1-44e4-9095-f0068db5bc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E1A5700-B607-4CD2-90B4-FCF612E6808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520786"/>
            <a:ext cx="11518900" cy="3053141"/>
            <a:chOff x="0" y="1520786"/>
            <a:chExt cx="11518900" cy="3053141"/>
          </a:xfrm>
        </p:grpSpPr>
        <p:sp>
          <p:nvSpPr>
            <p:cNvPr id="3" name="ïṡlíde">
              <a:extLst>
                <a:ext uri="{FF2B5EF4-FFF2-40B4-BE49-F238E27FC236}">
                  <a16:creationId xmlns:a16="http://schemas.microsoft.com/office/drawing/2014/main" id="{040C3EE3-E063-4072-9665-59287D55B495}"/>
                </a:ext>
              </a:extLst>
            </p:cNvPr>
            <p:cNvSpPr/>
            <p:nvPr/>
          </p:nvSpPr>
          <p:spPr bwMode="auto">
            <a:xfrm>
              <a:off x="0" y="1520788"/>
              <a:ext cx="6023992" cy="763285"/>
            </a:xfrm>
            <a:prstGeom prst="rect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4" name="iSľïḍé">
              <a:extLst>
                <a:ext uri="{FF2B5EF4-FFF2-40B4-BE49-F238E27FC236}">
                  <a16:creationId xmlns:a16="http://schemas.microsoft.com/office/drawing/2014/main" id="{EBD4AE0C-AF67-4A8C-98C2-9A0877AF3B06}"/>
                </a:ext>
              </a:extLst>
            </p:cNvPr>
            <p:cNvSpPr/>
            <p:nvPr/>
          </p:nvSpPr>
          <p:spPr bwMode="auto">
            <a:xfrm>
              <a:off x="660400" y="2284073"/>
              <a:ext cx="5363592" cy="763285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5" name="íṧlidé">
              <a:extLst>
                <a:ext uri="{FF2B5EF4-FFF2-40B4-BE49-F238E27FC236}">
                  <a16:creationId xmlns:a16="http://schemas.microsoft.com/office/drawing/2014/main" id="{4B50F6ED-D789-40BC-B639-B8A8312E6746}"/>
                </a:ext>
              </a:extLst>
            </p:cNvPr>
            <p:cNvSpPr/>
            <p:nvPr/>
          </p:nvSpPr>
          <p:spPr bwMode="auto">
            <a:xfrm>
              <a:off x="660400" y="3047358"/>
              <a:ext cx="5363592" cy="763285"/>
            </a:xfrm>
            <a:prstGeom prst="rect">
              <a:avLst/>
            </a:prstGeom>
            <a:solidFill>
              <a:srgbClr val="F47264"/>
            </a:solidFill>
            <a:ln w="1905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6" name="îŝļidé">
              <a:extLst>
                <a:ext uri="{FF2B5EF4-FFF2-40B4-BE49-F238E27FC236}">
                  <a16:creationId xmlns:a16="http://schemas.microsoft.com/office/drawing/2014/main" id="{D5D76ADD-DC50-4035-A1C5-60E24992A8F8}"/>
                </a:ext>
              </a:extLst>
            </p:cNvPr>
            <p:cNvSpPr/>
            <p:nvPr/>
          </p:nvSpPr>
          <p:spPr bwMode="auto">
            <a:xfrm>
              <a:off x="660400" y="3810642"/>
              <a:ext cx="5363592" cy="7632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iṣļíḑe">
              <a:extLst>
                <a:ext uri="{FF2B5EF4-FFF2-40B4-BE49-F238E27FC236}">
                  <a16:creationId xmlns:a16="http://schemas.microsoft.com/office/drawing/2014/main" id="{7B379009-3205-4177-B85C-DC4C4F5F2E87}"/>
                </a:ext>
              </a:extLst>
            </p:cNvPr>
            <p:cNvSpPr/>
            <p:nvPr/>
          </p:nvSpPr>
          <p:spPr bwMode="auto">
            <a:xfrm>
              <a:off x="5642349" y="3810640"/>
              <a:ext cx="763287" cy="763287"/>
            </a:xfrm>
            <a:prstGeom prst="diamond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  <a:round/>
            </a:ln>
            <a:effectLst/>
          </p:spPr>
          <p:txBody>
            <a:bodyPr rot="0" spcFirstLastPara="0" vert="horz" wrap="square" lIns="91440" tIns="45720" rIns="91440" bIns="4572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8" name="ïśļide">
              <a:extLst>
                <a:ext uri="{FF2B5EF4-FFF2-40B4-BE49-F238E27FC236}">
                  <a16:creationId xmlns:a16="http://schemas.microsoft.com/office/drawing/2014/main" id="{456DC5BC-A4B9-4FCF-A553-2D0CC528E49A}"/>
                </a:ext>
              </a:extLst>
            </p:cNvPr>
            <p:cNvSpPr/>
            <p:nvPr/>
          </p:nvSpPr>
          <p:spPr bwMode="auto">
            <a:xfrm>
              <a:off x="5642349" y="3047356"/>
              <a:ext cx="763287" cy="763287"/>
            </a:xfrm>
            <a:prstGeom prst="diamond">
              <a:avLst/>
            </a:prstGeom>
            <a:solidFill>
              <a:srgbClr val="F47264"/>
            </a:solidFill>
            <a:ln w="31750">
              <a:solidFill>
                <a:schemeClr val="bg1"/>
              </a:solidFill>
              <a:round/>
            </a:ln>
            <a:effectLst/>
          </p:spPr>
          <p:txBody>
            <a:bodyPr rot="0" spcFirstLastPara="0" vert="horz" wrap="square" lIns="91440" tIns="45720" rIns="91440" bIns="4572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9" name="iṧľîḍè">
              <a:extLst>
                <a:ext uri="{FF2B5EF4-FFF2-40B4-BE49-F238E27FC236}">
                  <a16:creationId xmlns:a16="http://schemas.microsoft.com/office/drawing/2014/main" id="{90D94492-9C5B-444D-A235-F4ABF6997793}"/>
                </a:ext>
              </a:extLst>
            </p:cNvPr>
            <p:cNvSpPr/>
            <p:nvPr/>
          </p:nvSpPr>
          <p:spPr bwMode="auto">
            <a:xfrm>
              <a:off x="5642349" y="2284072"/>
              <a:ext cx="763287" cy="763287"/>
            </a:xfrm>
            <a:prstGeom prst="diamond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  <a:round/>
            </a:ln>
            <a:effectLst/>
          </p:spPr>
          <p:txBody>
            <a:bodyPr rot="0" spcFirstLastPara="0" vert="horz" wrap="square" lIns="91440" tIns="45720" rIns="91440" bIns="4572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10" name="íṧľídê">
              <a:extLst>
                <a:ext uri="{FF2B5EF4-FFF2-40B4-BE49-F238E27FC236}">
                  <a16:creationId xmlns:a16="http://schemas.microsoft.com/office/drawing/2014/main" id="{D7F41323-89FF-4D0D-8984-85A237F1F991}"/>
                </a:ext>
              </a:extLst>
            </p:cNvPr>
            <p:cNvSpPr/>
            <p:nvPr/>
          </p:nvSpPr>
          <p:spPr bwMode="auto">
            <a:xfrm>
              <a:off x="5642349" y="1520788"/>
              <a:ext cx="763287" cy="763287"/>
            </a:xfrm>
            <a:prstGeom prst="diamond">
              <a:avLst/>
            </a:prstGeom>
            <a:solidFill>
              <a:schemeClr val="accent3"/>
            </a:solidFill>
            <a:ln w="31750">
              <a:solidFill>
                <a:schemeClr val="bg1"/>
              </a:solidFill>
              <a:round/>
            </a:ln>
            <a:effectLst/>
          </p:spPr>
          <p:txBody>
            <a:bodyPr rot="0" spcFirstLastPara="0" vert="horz" wrap="square" lIns="91440" tIns="45720" rIns="91440" bIns="4572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1" name="îṣliḍè">
              <a:extLst>
                <a:ext uri="{FF2B5EF4-FFF2-40B4-BE49-F238E27FC236}">
                  <a16:creationId xmlns:a16="http://schemas.microsoft.com/office/drawing/2014/main" id="{A6680457-CD7A-4D0D-AEBD-44D83C6E1F04}"/>
                </a:ext>
              </a:extLst>
            </p:cNvPr>
            <p:cNvSpPr/>
            <p:nvPr/>
          </p:nvSpPr>
          <p:spPr bwMode="auto">
            <a:xfrm>
              <a:off x="6573796" y="1580121"/>
              <a:ext cx="3892378" cy="597024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Introduction</a:t>
              </a:r>
            </a:p>
          </p:txBody>
        </p:sp>
        <p:sp>
          <p:nvSpPr>
            <p:cNvPr id="12" name="íṧlîdè">
              <a:extLst>
                <a:ext uri="{FF2B5EF4-FFF2-40B4-BE49-F238E27FC236}">
                  <a16:creationId xmlns:a16="http://schemas.microsoft.com/office/drawing/2014/main" id="{53D426C8-CC56-4095-92B1-E1B3B6B326AF}"/>
                </a:ext>
              </a:extLst>
            </p:cNvPr>
            <p:cNvSpPr/>
            <p:nvPr/>
          </p:nvSpPr>
          <p:spPr bwMode="auto">
            <a:xfrm>
              <a:off x="6573796" y="2367190"/>
              <a:ext cx="4571999" cy="597024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Framework &amp; </a:t>
              </a:r>
              <a:r>
                <a:rPr lang="en-US" altLang="zh-CN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Datasets</a:t>
              </a:r>
            </a:p>
          </p:txBody>
        </p:sp>
        <p:sp>
          <p:nvSpPr>
            <p:cNvPr id="13" name="îŝľiďe">
              <a:extLst>
                <a:ext uri="{FF2B5EF4-FFF2-40B4-BE49-F238E27FC236}">
                  <a16:creationId xmlns:a16="http://schemas.microsoft.com/office/drawing/2014/main" id="{6FF58027-2590-44B3-91E8-A7BA149E676A}"/>
                </a:ext>
              </a:extLst>
            </p:cNvPr>
            <p:cNvSpPr/>
            <p:nvPr/>
          </p:nvSpPr>
          <p:spPr bwMode="auto">
            <a:xfrm>
              <a:off x="6405636" y="3130480"/>
              <a:ext cx="4262872" cy="597024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Methodology</a:t>
              </a:r>
            </a:p>
          </p:txBody>
        </p:sp>
        <p:sp>
          <p:nvSpPr>
            <p:cNvPr id="14" name="ïsḷíde">
              <a:extLst>
                <a:ext uri="{FF2B5EF4-FFF2-40B4-BE49-F238E27FC236}">
                  <a16:creationId xmlns:a16="http://schemas.microsoft.com/office/drawing/2014/main" id="{F53C0268-7C58-47F0-A7B5-E708AE0ED474}"/>
                </a:ext>
              </a:extLst>
            </p:cNvPr>
            <p:cNvSpPr/>
            <p:nvPr/>
          </p:nvSpPr>
          <p:spPr bwMode="auto">
            <a:xfrm>
              <a:off x="6405636" y="3893761"/>
              <a:ext cx="4262872" cy="597024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Result</a:t>
              </a:r>
            </a:p>
          </p:txBody>
        </p:sp>
        <p:sp>
          <p:nvSpPr>
            <p:cNvPr id="15" name="iSliḑè">
              <a:extLst>
                <a:ext uri="{FF2B5EF4-FFF2-40B4-BE49-F238E27FC236}">
                  <a16:creationId xmlns:a16="http://schemas.microsoft.com/office/drawing/2014/main" id="{2581455D-7CDD-487D-9B22-D5D7E4B0B33F}"/>
                </a:ext>
              </a:extLst>
            </p:cNvPr>
            <p:cNvSpPr txBox="1"/>
            <p:nvPr/>
          </p:nvSpPr>
          <p:spPr bwMode="auto">
            <a:xfrm>
              <a:off x="651000" y="1520786"/>
              <a:ext cx="2295000" cy="763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40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01BF7E2-E27A-4D5C-856A-78F60A389B53}"/>
                </a:ext>
              </a:extLst>
            </p:cNvPr>
            <p:cNvCxnSpPr/>
            <p:nvPr/>
          </p:nvCxnSpPr>
          <p:spPr>
            <a:xfrm>
              <a:off x="6276000" y="2284072"/>
              <a:ext cx="524290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850E84-CD9C-4C44-8A77-B30D878B0624}"/>
                </a:ext>
              </a:extLst>
            </p:cNvPr>
            <p:cNvCxnSpPr/>
            <p:nvPr/>
          </p:nvCxnSpPr>
          <p:spPr>
            <a:xfrm>
              <a:off x="6276000" y="3047356"/>
              <a:ext cx="524290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589E287-4183-4044-82C5-F64C07D69B86}"/>
                </a:ext>
              </a:extLst>
            </p:cNvPr>
            <p:cNvCxnSpPr/>
            <p:nvPr/>
          </p:nvCxnSpPr>
          <p:spPr>
            <a:xfrm>
              <a:off x="6276000" y="3810640"/>
              <a:ext cx="524290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1F7AEE8-BB11-40C1-8259-F2F18EE5A69A}"/>
                </a:ext>
              </a:extLst>
            </p:cNvPr>
            <p:cNvCxnSpPr/>
            <p:nvPr/>
          </p:nvCxnSpPr>
          <p:spPr>
            <a:xfrm>
              <a:off x="6276000" y="4573927"/>
              <a:ext cx="524290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íṧlidé">
            <a:extLst>
              <a:ext uri="{FF2B5EF4-FFF2-40B4-BE49-F238E27FC236}">
                <a16:creationId xmlns:a16="http://schemas.microsoft.com/office/drawing/2014/main" id="{4B50F6ED-D789-40BC-B639-B8A8312E6746}"/>
              </a:ext>
            </a:extLst>
          </p:cNvPr>
          <p:cNvSpPr/>
          <p:nvPr/>
        </p:nvSpPr>
        <p:spPr bwMode="auto">
          <a:xfrm>
            <a:off x="649517" y="4582244"/>
            <a:ext cx="5363592" cy="763285"/>
          </a:xfrm>
          <a:prstGeom prst="rect">
            <a:avLst/>
          </a:prstGeom>
          <a:solidFill>
            <a:srgbClr val="F47264"/>
          </a:solidFill>
          <a:ln w="190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21" name="ïśļide">
            <a:extLst>
              <a:ext uri="{FF2B5EF4-FFF2-40B4-BE49-F238E27FC236}">
                <a16:creationId xmlns:a16="http://schemas.microsoft.com/office/drawing/2014/main" id="{456DC5BC-A4B9-4FCF-A553-2D0CC528E49A}"/>
              </a:ext>
            </a:extLst>
          </p:cNvPr>
          <p:cNvSpPr/>
          <p:nvPr/>
        </p:nvSpPr>
        <p:spPr bwMode="auto">
          <a:xfrm>
            <a:off x="5642352" y="4571356"/>
            <a:ext cx="769334" cy="860615"/>
          </a:xfrm>
          <a:prstGeom prst="diamond">
            <a:avLst/>
          </a:prstGeom>
          <a:solidFill>
            <a:srgbClr val="F47264"/>
          </a:solidFill>
          <a:ln w="31750">
            <a:solidFill>
              <a:schemeClr val="bg1"/>
            </a:solidFill>
            <a:round/>
          </a:ln>
          <a:effectLst/>
        </p:spPr>
        <p:txBody>
          <a:bodyPr rot="0" spcFirstLastPara="0" vert="horz" wrap="square" lIns="91440" tIns="45720" rIns="91440" bIns="45720" anchor="ctr" anchorCtr="1" forceAA="0" compatLnSpc="1">
            <a:normAutofit lnSpcReduction="10000"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22" name="îŝľiďe">
            <a:extLst>
              <a:ext uri="{FF2B5EF4-FFF2-40B4-BE49-F238E27FC236}">
                <a16:creationId xmlns:a16="http://schemas.microsoft.com/office/drawing/2014/main" id="{6FF58027-2590-44B3-91E8-A7BA149E676A}"/>
              </a:ext>
            </a:extLst>
          </p:cNvPr>
          <p:cNvSpPr/>
          <p:nvPr/>
        </p:nvSpPr>
        <p:spPr bwMode="auto">
          <a:xfrm>
            <a:off x="6427411" y="4665366"/>
            <a:ext cx="4262872" cy="597024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Discussion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1F7AEE8-BB11-40C1-8259-F2F18EE5A69A}"/>
              </a:ext>
            </a:extLst>
          </p:cNvPr>
          <p:cNvCxnSpPr/>
          <p:nvPr/>
        </p:nvCxnSpPr>
        <p:spPr>
          <a:xfrm>
            <a:off x="6319543" y="5325043"/>
            <a:ext cx="52429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8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</a:t>
            </a: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E17F35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824906" y="2364176"/>
            <a:ext cx="3158158" cy="58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None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b.   UCSD COVID-CT </a:t>
            </a:r>
          </a:p>
          <a:p>
            <a:pPr marL="0" indent="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None/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94F5AA-538E-4424-B163-9915A9627B8D}"/>
              </a:ext>
            </a:extLst>
          </p:cNvPr>
          <p:cNvSpPr/>
          <p:nvPr/>
        </p:nvSpPr>
        <p:spPr>
          <a:xfrm>
            <a:off x="1048718" y="2944219"/>
            <a:ext cx="4643422" cy="335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labels: 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COVID19: 0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Normal: 1</a:t>
            </a:r>
          </a:p>
          <a:p>
            <a:pPr marL="342900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label [UCSD COVID-CT]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Input(512, 512)</a:t>
            </a:r>
          </a:p>
          <a:p>
            <a:pPr marL="495297" lvl="1" indent="-342900" defTabSz="121917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Output(1,)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36C85B-B497-47A0-AE14-46D4D7F3D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2563822"/>
            <a:ext cx="513196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0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8178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noProof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Transfer learning &amp; Data Augmentation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824905" y="2379672"/>
            <a:ext cx="95967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+mj-lt"/>
              <a:buAutoNum type="alphaLcPeriod"/>
            </a:pPr>
            <a:r>
              <a:rPr lang="en-US" altLang="zh-CN" sz="2400" dirty="0" err="1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ontrasive</a:t>
            </a:r>
            <a:r>
              <a:rPr lang="en-US" altLang="zh-CN" sz="2400" dirty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elf</a:t>
            </a:r>
            <a:r>
              <a:rPr lang="en-US" altLang="zh-CN" sz="2400" dirty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altLang="zh-CN" sz="24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upervision</a:t>
            </a:r>
            <a:r>
              <a:rPr lang="en-US" altLang="zh-CN" sz="2400" dirty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earning for the Transfer learning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1AD83A-8D07-4FA9-BDAB-AEC1A2644967}"/>
              </a:ext>
            </a:extLst>
          </p:cNvPr>
          <p:cNvSpPr/>
          <p:nvPr/>
        </p:nvSpPr>
        <p:spPr>
          <a:xfrm>
            <a:off x="1087718" y="3095425"/>
            <a:ext cx="9071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CSSL</a:t>
            </a:r>
            <a:r>
              <a:rPr lang="en-US" altLang="zh-CN" sz="2400" dirty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Performs 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augmentation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Judge whether two images created via augmentation are augments  of the same original image.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set: COVID-CT with no labels</a:t>
            </a:r>
          </a:p>
          <a:p>
            <a:endParaRPr lang="en-US" altLang="zh-CN" sz="2400" dirty="0">
              <a:solidFill>
                <a:srgbClr val="00529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3A6D79-F2EE-403E-9DA1-25AEECA558EB}"/>
              </a:ext>
            </a:extLst>
          </p:cNvPr>
          <p:cNvSpPr/>
          <p:nvPr/>
        </p:nvSpPr>
        <p:spPr>
          <a:xfrm>
            <a:off x="3594970" y="6200420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latin typeface="NimbusSanL-Regu"/>
              </a:rPr>
              <a:t>《Sample-Efficient Deep Learning for COVID-19 Diagnosis Based on CT Scans》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8178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noProof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Transfer learning &amp; Data Augmentation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824905" y="2379672"/>
            <a:ext cx="95967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+mj-lt"/>
              <a:buAutoNum type="alphaLcPeriod"/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Contrasive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Self-Supervision Learning for the </a:t>
            </a:r>
            <a:r>
              <a:rPr lang="en-US" altLang="zh-CN" sz="24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fer learning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1AD83A-8D07-4FA9-BDAB-AEC1A2644967}"/>
              </a:ext>
            </a:extLst>
          </p:cNvPr>
          <p:cNvSpPr/>
          <p:nvPr/>
        </p:nvSpPr>
        <p:spPr>
          <a:xfrm>
            <a:off x="1012330" y="3010458"/>
            <a:ext cx="79507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CSSL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Trans: 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set: ImageNet &amp; Lung Nodule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Maligancy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dataset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Dense-Net129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Fine-tune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weights on both the CTs and the class labels by optimizing the classification loss.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3A6D79-F2EE-403E-9DA1-25AEECA558EB}"/>
              </a:ext>
            </a:extLst>
          </p:cNvPr>
          <p:cNvSpPr/>
          <p:nvPr/>
        </p:nvSpPr>
        <p:spPr>
          <a:xfrm>
            <a:off x="3594970" y="6200420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latin typeface="NimbusSanL-Regu"/>
              </a:rPr>
              <a:t>《Sample-Efficient Deep Learning for COVID-19 Diagnosis Based on CT Scans》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38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8178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noProof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Transfer learning &amp; Data Augmentation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824905" y="2379672"/>
            <a:ext cx="95967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+mj-lt"/>
              <a:buAutoNum type="alphaLcPeriod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Augmentation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3A6D79-F2EE-403E-9DA1-25AEECA558EB}"/>
              </a:ext>
            </a:extLst>
          </p:cNvPr>
          <p:cNvSpPr/>
          <p:nvPr/>
        </p:nvSpPr>
        <p:spPr>
          <a:xfrm>
            <a:off x="3594970" y="6200420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latin typeface="NimbusSanL-Regu"/>
              </a:rPr>
              <a:t>《Sample-Efficient Deep Learning for COVID-19 Diagnosis Based on CT Scans》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F682B6-C9F9-4429-9892-05F07136B627}"/>
              </a:ext>
            </a:extLst>
          </p:cNvPr>
          <p:cNvSpPr/>
          <p:nvPr/>
        </p:nvSpPr>
        <p:spPr>
          <a:xfrm>
            <a:off x="1173850" y="3449540"/>
            <a:ext cx="39028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crop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C1F277-79C8-4723-9499-3BE9A620088D}"/>
              </a:ext>
            </a:extLst>
          </p:cNvPr>
          <p:cNvSpPr/>
          <p:nvPr/>
        </p:nvSpPr>
        <p:spPr>
          <a:xfrm>
            <a:off x="1127277" y="2964447"/>
            <a:ext cx="392094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affine transformation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92A121-6F53-4FF4-9BD9-5BB1DA6C6708}"/>
              </a:ext>
            </a:extLst>
          </p:cNvPr>
          <p:cNvSpPr/>
          <p:nvPr/>
        </p:nvSpPr>
        <p:spPr>
          <a:xfrm>
            <a:off x="1173849" y="3934633"/>
            <a:ext cx="39028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159824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Methodology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609593"/>
            <a:ext cx="26196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E17F3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 </a:t>
            </a: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 Resnet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E17F35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50B2A33E-8F8A-4C3C-A1EE-86766C039745}"/>
              </a:ext>
            </a:extLst>
          </p:cNvPr>
          <p:cNvSpPr txBox="1">
            <a:spLocks/>
          </p:cNvSpPr>
          <p:nvPr/>
        </p:nvSpPr>
        <p:spPr bwMode="auto">
          <a:xfrm>
            <a:off x="1158633" y="2441432"/>
            <a:ext cx="278619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None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3D Resnet 18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28D23F-3EE1-4664-BA11-022EDF50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652" y="2246405"/>
            <a:ext cx="1959709" cy="38235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5082B84-34EA-4684-A425-E0B2FDEE8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7190"/>
            <a:ext cx="5538851" cy="5433516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762DA69A-735B-461E-9973-0B90AE08F024}"/>
              </a:ext>
            </a:extLst>
          </p:cNvPr>
          <p:cNvSpPr/>
          <p:nvPr/>
        </p:nvSpPr>
        <p:spPr>
          <a:xfrm>
            <a:off x="5840723" y="5729123"/>
            <a:ext cx="724864" cy="422787"/>
          </a:xfrm>
          <a:prstGeom prst="rightArrow">
            <a:avLst/>
          </a:prstGeom>
          <a:solidFill>
            <a:srgbClr val="11B2AE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33" name="内容占位符 1">
            <a:extLst>
              <a:ext uri="{FF2B5EF4-FFF2-40B4-BE49-F238E27FC236}">
                <a16:creationId xmlns:a16="http://schemas.microsoft.com/office/drawing/2014/main" id="{44FBA1CB-954E-43FD-82FA-5C49C6AC225D}"/>
              </a:ext>
            </a:extLst>
          </p:cNvPr>
          <p:cNvSpPr txBox="1">
            <a:spLocks/>
          </p:cNvSpPr>
          <p:nvPr/>
        </p:nvSpPr>
        <p:spPr bwMode="auto">
          <a:xfrm>
            <a:off x="824906" y="3113229"/>
            <a:ext cx="3274945" cy="29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04792" indent="-304792" algn="l" rtl="0" eaLnBrk="0" fontAlgn="base" hangingPunct="0">
              <a:spcBef>
                <a:spcPts val="2667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609585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914377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1219170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523962" indent="-304792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4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837221" indent="-304792" algn="l" defTabSz="121917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37780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40456" indent="-304792" algn="l" defTabSz="121917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1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Residual unit</a:t>
            </a:r>
          </a:p>
          <a:p>
            <a:pPr marL="152396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Identity mapping</a:t>
            </a:r>
          </a:p>
          <a:p>
            <a:pPr marL="152396">
              <a:lnSpc>
                <a:spcPct val="90000"/>
              </a:lnSpc>
              <a:spcAft>
                <a:spcPts val="800"/>
              </a:spcAft>
              <a:buClr>
                <a:srgbClr val="4E9F8E"/>
              </a:buClr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Extend for volume-to-volume prediction </a:t>
            </a:r>
          </a:p>
          <a:p>
            <a:pPr>
              <a:buClr>
                <a:srgbClr val="E17F35">
                  <a:lumMod val="60000"/>
                  <a:lumOff val="40000"/>
                </a:srgbClr>
              </a:buClr>
              <a:defRPr/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954797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69971" y="2987836"/>
            <a:ext cx="24042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6000" b="1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753604" y="2440275"/>
            <a:ext cx="785091" cy="803566"/>
            <a:chOff x="5800436" y="1828801"/>
            <a:chExt cx="785091" cy="8035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6200000" flipH="1">
            <a:off x="3020450" y="3915786"/>
            <a:ext cx="785091" cy="803566"/>
            <a:chOff x="5800436" y="1828801"/>
            <a:chExt cx="785091" cy="80356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650993" y="2073416"/>
            <a:ext cx="794326" cy="794326"/>
            <a:chOff x="1847274" y="2059709"/>
            <a:chExt cx="794326" cy="794326"/>
          </a:xfrm>
        </p:grpSpPr>
        <p:sp>
          <p:nvSpPr>
            <p:cNvPr id="20" name="菱形 19"/>
            <p:cNvSpPr/>
            <p:nvPr/>
          </p:nvSpPr>
          <p:spPr>
            <a:xfrm>
              <a:off x="1847274" y="2059709"/>
              <a:ext cx="794326" cy="794326"/>
            </a:xfrm>
            <a:prstGeom prst="diamon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725" y="2200144"/>
              <a:ext cx="563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034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Task 1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317493"/>
            <a:ext cx="88120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SzPct val="50000"/>
              <a:buFont typeface="Wingdings" panose="05000000000000000000" pitchFamily="2" charset="2"/>
              <a:buChar char="n"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CT images to generate  segmentation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E17F35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290741-36EA-46E6-8492-23F24374F0A7}"/>
              </a:ext>
            </a:extLst>
          </p:cNvPr>
          <p:cNvSpPr txBox="1"/>
          <p:nvPr/>
        </p:nvSpPr>
        <p:spPr>
          <a:xfrm>
            <a:off x="7229577" y="3030434"/>
            <a:ext cx="3651384" cy="2144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667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Network: Segnet</a:t>
            </a:r>
          </a:p>
          <a:p>
            <a:r>
              <a:rPr lang="en-US" altLang="zh-CN" sz="2667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Activation: </a:t>
            </a:r>
            <a:r>
              <a:rPr lang="en-US" altLang="zh-CN" sz="2667" dirty="0" err="1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softmax</a:t>
            </a:r>
            <a:endParaRPr lang="en-US" altLang="zh-CN" sz="2667" dirty="0">
              <a:latin typeface="Cambria" panose="02040503050406030204" pitchFamily="18" charset="0"/>
              <a:ea typeface="Cambria" panose="02040503050406030204" pitchFamily="18" charset="0"/>
              <a:sym typeface="+mn-ea"/>
            </a:endParaRPr>
          </a:p>
          <a:p>
            <a:r>
              <a:rPr lang="en-US" altLang="zh-CN" sz="2667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Loss: </a:t>
            </a:r>
            <a:r>
              <a:rPr lang="en-US" altLang="zh-CN" sz="2667" dirty="0" err="1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CrossEntropyLoss</a:t>
            </a:r>
            <a:endParaRPr lang="en-US" altLang="zh-CN" sz="2667" dirty="0">
              <a:latin typeface="Cambria" panose="02040503050406030204" pitchFamily="18" charset="0"/>
              <a:ea typeface="Cambria" panose="02040503050406030204" pitchFamily="18" charset="0"/>
              <a:sym typeface="+mn-ea"/>
            </a:endParaRPr>
          </a:p>
          <a:p>
            <a:r>
              <a:rPr lang="en-US" altLang="zh-CN" sz="2667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Input:(512, 512)</a:t>
            </a:r>
          </a:p>
          <a:p>
            <a:r>
              <a:rPr lang="en-US" altLang="zh-CN" sz="2667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Output:(512, 512)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5325" y="2210045"/>
            <a:ext cx="403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COVID-19 CT Segmentation Dataset</a:t>
            </a:r>
            <a:endParaRPr lang="zh-CN" alt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24" y="2651437"/>
            <a:ext cx="4864475" cy="36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3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Task 1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3" y="1317493"/>
            <a:ext cx="88120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SzPct val="50000"/>
              <a:buFont typeface="Wingdings" panose="05000000000000000000" pitchFamily="2" charset="2"/>
              <a:buChar char="n"/>
              <a:defRPr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CT images to generate  segmentation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E17F35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0638B2D5-9407-451B-9A82-42898FF8F856}"/>
              </a:ext>
            </a:extLst>
          </p:cNvPr>
          <p:cNvSpPr txBox="1">
            <a:spLocks/>
          </p:cNvSpPr>
          <p:nvPr/>
        </p:nvSpPr>
        <p:spPr bwMode="auto">
          <a:xfrm>
            <a:off x="6095205" y="3003420"/>
            <a:ext cx="3399920" cy="59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None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Segmented CT image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762DA69A-735B-461E-9973-0B90AE08F024}"/>
              </a:ext>
            </a:extLst>
          </p:cNvPr>
          <p:cNvSpPr/>
          <p:nvPr/>
        </p:nvSpPr>
        <p:spPr>
          <a:xfrm>
            <a:off x="3885695" y="4366264"/>
            <a:ext cx="724864" cy="422787"/>
          </a:xfrm>
          <a:prstGeom prst="rightArrow">
            <a:avLst/>
          </a:prstGeom>
          <a:solidFill>
            <a:schemeClr val="accent1">
              <a:lumMod val="75000"/>
              <a:alpha val="5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AE9F8EA-B02E-4133-B49D-F88FB5F7CF4A}"/>
              </a:ext>
            </a:extLst>
          </p:cNvPr>
          <p:cNvSpPr txBox="1">
            <a:spLocks/>
          </p:cNvSpPr>
          <p:nvPr/>
        </p:nvSpPr>
        <p:spPr bwMode="auto">
          <a:xfrm>
            <a:off x="1745995" y="2980157"/>
            <a:ext cx="1645136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None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Rockwell"/>
              </a:rPr>
              <a:t>CT image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174F135-ACF7-42D3-936B-05EBC3E13A97}"/>
              </a:ext>
            </a:extLst>
          </p:cNvPr>
          <p:cNvSpPr txBox="1">
            <a:spLocks/>
          </p:cNvSpPr>
          <p:nvPr/>
        </p:nvSpPr>
        <p:spPr bwMode="auto">
          <a:xfrm>
            <a:off x="1039560" y="3065181"/>
            <a:ext cx="1548657" cy="5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None/>
            </a:pPr>
            <a:endParaRPr lang="en-US" altLang="zh-CN" sz="2400" dirty="0">
              <a:solidFill>
                <a:srgbClr val="00529B"/>
              </a:solidFill>
              <a:latin typeface="Rockwel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t="6457" r="17589" b="4580"/>
          <a:stretch/>
        </p:blipFill>
        <p:spPr>
          <a:xfrm rot="5400000">
            <a:off x="1533983" y="3526283"/>
            <a:ext cx="1956356" cy="210275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281615" y="5569331"/>
            <a:ext cx="101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SegNet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3" t="22570" r="12159" b="20378"/>
          <a:stretch/>
        </p:blipFill>
        <p:spPr>
          <a:xfrm>
            <a:off x="6972300" y="3619958"/>
            <a:ext cx="1896189" cy="187914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t="22945" r="11342" b="19834"/>
          <a:stretch/>
        </p:blipFill>
        <p:spPr>
          <a:xfrm>
            <a:off x="9109788" y="3604826"/>
            <a:ext cx="1894941" cy="18505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t="22231" r="11345" b="19926"/>
          <a:stretch/>
        </p:blipFill>
        <p:spPr>
          <a:xfrm>
            <a:off x="4851858" y="3619958"/>
            <a:ext cx="1879143" cy="187914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759136" y="5569331"/>
            <a:ext cx="101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FCN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49363" y="5582690"/>
            <a:ext cx="101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UNet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5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Task 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CA-BCC7-4526-B5D1-D4D731FE7D3B}"/>
              </a:ext>
            </a:extLst>
          </p:cNvPr>
          <p:cNvSpPr/>
          <p:nvPr/>
        </p:nvSpPr>
        <p:spPr>
          <a:xfrm>
            <a:off x="784224" y="1609593"/>
            <a:ext cx="9447172" cy="130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3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3200" b="1" kern="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deep learning to find correlation between COVID19 &amp; Normal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EF9C47BC-219A-42C2-8EFF-DB61E4AD80C5}"/>
              </a:ext>
            </a:extLst>
          </p:cNvPr>
          <p:cNvSpPr txBox="1">
            <a:spLocks/>
          </p:cNvSpPr>
          <p:nvPr/>
        </p:nvSpPr>
        <p:spPr bwMode="auto">
          <a:xfrm>
            <a:off x="1278234" y="3267705"/>
            <a:ext cx="6816907" cy="128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2D CT -- Classification</a:t>
            </a:r>
          </a:p>
          <a:p>
            <a:pPr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3D CT --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46666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Task 2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EF9C47BC-219A-42C2-8EFF-DB61E4AD80C5}"/>
              </a:ext>
            </a:extLst>
          </p:cNvPr>
          <p:cNvSpPr txBox="1">
            <a:spLocks/>
          </p:cNvSpPr>
          <p:nvPr/>
        </p:nvSpPr>
        <p:spPr bwMode="auto">
          <a:xfrm>
            <a:off x="770315" y="1311950"/>
            <a:ext cx="8986671" cy="138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2D CT to classification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C1700D-992F-4D71-B547-BF0616EE7466}"/>
              </a:ext>
            </a:extLst>
          </p:cNvPr>
          <p:cNvSpPr txBox="1"/>
          <p:nvPr/>
        </p:nvSpPr>
        <p:spPr>
          <a:xfrm>
            <a:off x="7398692" y="1633406"/>
            <a:ext cx="3661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UCSD COVID19-CT </a:t>
            </a:r>
            <a:r>
              <a:rPr lang="en-US" altLang="zh-CN" sz="2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</a:t>
            </a:r>
            <a:r>
              <a:rPr lang="en-US" altLang="zh-CN" sz="220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387</a:t>
            </a:r>
            <a:r>
              <a:rPr lang="en-US" altLang="zh-CN" sz="2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subjects</a:t>
            </a:r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COVID19</a:t>
            </a:r>
            <a:r>
              <a:rPr lang="en-US" altLang="zh-CN" sz="2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349 imgs</a:t>
            </a:r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</a:t>
            </a:r>
            <a:r>
              <a:rPr lang="en-US" altLang="zh-CN" sz="2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397 imgs</a:t>
            </a:r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Network: </a:t>
            </a:r>
            <a:r>
              <a:rPr lang="en-US" altLang="zh-CN" sz="2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Pretrained</a:t>
            </a:r>
            <a:r>
              <a:rPr lang="en-US" altLang="zh-CN" sz="2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 </a:t>
            </a:r>
          </a:p>
          <a:p>
            <a:r>
              <a:rPr lang="en-US" altLang="zh-CN" sz="2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DenseNet</a:t>
            </a:r>
            <a:r>
              <a:rPr lang="en-US" altLang="zh-CN" sz="2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 129</a:t>
            </a:r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2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1688000E-CC73-43F7-9645-830DB97FF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06" y="4238284"/>
            <a:ext cx="4053752" cy="2677005"/>
          </a:xfrm>
          <a:prstGeom prst="rect">
            <a:avLst/>
          </a:prstGeom>
        </p:spPr>
      </p:pic>
      <p:pic>
        <p:nvPicPr>
          <p:cNvPr id="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0" y="2216666"/>
            <a:ext cx="6446498" cy="42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7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699822" y="2992583"/>
            <a:ext cx="4746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811490" y="2590800"/>
            <a:ext cx="785091" cy="803566"/>
            <a:chOff x="5800436" y="1828801"/>
            <a:chExt cx="785091" cy="8035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6200000" flipH="1">
            <a:off x="2189014" y="3999009"/>
            <a:ext cx="785091" cy="803566"/>
            <a:chOff x="5800436" y="1828801"/>
            <a:chExt cx="785091" cy="80356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782617" y="2230581"/>
            <a:ext cx="794326" cy="794326"/>
            <a:chOff x="1847274" y="2059709"/>
            <a:chExt cx="794326" cy="794326"/>
          </a:xfrm>
        </p:grpSpPr>
        <p:sp>
          <p:nvSpPr>
            <p:cNvPr id="20" name="菱形 19"/>
            <p:cNvSpPr/>
            <p:nvPr/>
          </p:nvSpPr>
          <p:spPr>
            <a:xfrm>
              <a:off x="1847274" y="2059709"/>
              <a:ext cx="794326" cy="794326"/>
            </a:xfrm>
            <a:prstGeom prst="diamon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725" y="2200144"/>
              <a:ext cx="563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99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i="1" dirty="0"/>
              <a:t>Task 2</a:t>
            </a:r>
            <a:endParaRPr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EF9C47BC-219A-42C2-8EFF-DB61E4AD80C5}"/>
              </a:ext>
            </a:extLst>
          </p:cNvPr>
          <p:cNvSpPr txBox="1">
            <a:spLocks/>
          </p:cNvSpPr>
          <p:nvPr/>
        </p:nvSpPr>
        <p:spPr bwMode="auto">
          <a:xfrm>
            <a:off x="770315" y="1311950"/>
            <a:ext cx="8986671" cy="138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1800" kern="120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  <a:cs typeface="Quadon Medium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90000"/>
              </a:lnSpc>
              <a:spcBef>
                <a:spcPts val="2667"/>
              </a:spcBef>
              <a:spcAft>
                <a:spcPts val="800"/>
              </a:spcAft>
              <a:buClr>
                <a:srgbClr val="4E9F8E"/>
              </a:buClr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3D CT to classification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8EB1EB-6205-49D1-B937-14149400D51E}"/>
              </a:ext>
            </a:extLst>
          </p:cNvPr>
          <p:cNvSpPr txBox="1"/>
          <p:nvPr/>
        </p:nvSpPr>
        <p:spPr>
          <a:xfrm>
            <a:off x="7494465" y="1954535"/>
            <a:ext cx="407077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2019nCoVR </a:t>
            </a:r>
            <a:r>
              <a:rPr lang="en-US" altLang="zh-CN" sz="23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</a:t>
            </a:r>
            <a:r>
              <a:rPr lang="en-US" altLang="zh-CN" sz="2300">
                <a:solidFill>
                  <a:srgbClr val="1F77B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499 </a:t>
            </a:r>
            <a:r>
              <a:rPr lang="en-US" altLang="zh-CN" sz="23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subjects</a:t>
            </a:r>
            <a:endParaRPr lang="en-US" altLang="zh-CN" sz="23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23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3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COVID19: 336 subject</a:t>
            </a:r>
          </a:p>
          <a:p>
            <a:r>
              <a:rPr lang="en-US" altLang="zh-CN" sz="23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Normal:  163 subject</a:t>
            </a:r>
          </a:p>
          <a:p>
            <a:endParaRPr lang="en-US" altLang="zh-CN" sz="23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3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Network: 3D Resnet18</a:t>
            </a:r>
            <a:endParaRPr lang="en-US" altLang="zh-CN" sz="23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23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A8C279-DBC1-4850-9CE3-487A3B4A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34" y="4540370"/>
            <a:ext cx="3509554" cy="2317630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" t="-4064" r="10186" b="4064"/>
          <a:stretch/>
        </p:blipFill>
        <p:spPr>
          <a:xfrm>
            <a:off x="669924" y="1954535"/>
            <a:ext cx="6154857" cy="44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1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9257" y="3014534"/>
            <a:ext cx="39891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6000" b="1" dirty="0">
                <a:latin typeface="Cambria" panose="02040503050406030204" pitchFamily="18" charset="0"/>
                <a:ea typeface="Cambria" panose="02040503050406030204" pitchFamily="18" charset="0"/>
              </a:rPr>
              <a:t>Discussion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988387" y="2440275"/>
            <a:ext cx="785091" cy="803566"/>
            <a:chOff x="5800436" y="1828801"/>
            <a:chExt cx="785091" cy="8035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6200000" flipH="1">
            <a:off x="2770317" y="3905413"/>
            <a:ext cx="785091" cy="803566"/>
            <a:chOff x="5800436" y="1828801"/>
            <a:chExt cx="785091" cy="80356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400860" y="2080056"/>
            <a:ext cx="794326" cy="794326"/>
            <a:chOff x="1847274" y="2059709"/>
            <a:chExt cx="794326" cy="794326"/>
          </a:xfrm>
        </p:grpSpPr>
        <p:sp>
          <p:nvSpPr>
            <p:cNvPr id="20" name="菱形 19"/>
            <p:cNvSpPr/>
            <p:nvPr/>
          </p:nvSpPr>
          <p:spPr>
            <a:xfrm>
              <a:off x="1847274" y="2059709"/>
              <a:ext cx="794326" cy="794326"/>
            </a:xfrm>
            <a:prstGeom prst="diamon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725" y="2200144"/>
              <a:ext cx="563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74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037B4-1F03-49FD-B3B3-F67F6289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Discussion</a:t>
            </a:r>
            <a:endParaRPr lang="zh-CN" altLang="en-US" i="1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37DF1A-80E1-41AB-AC81-C97965A5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342C74-900F-4991-AA23-207CC033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ea8196ce-cd1a-4fec-a71d-d24a165c23f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7AE02F8-F1CF-4DBE-8C81-4715D15F3F4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9" y="1391756"/>
            <a:ext cx="10799378" cy="4545859"/>
            <a:chOff x="721109" y="1391756"/>
            <a:chExt cx="10799378" cy="4545859"/>
          </a:xfrm>
        </p:grpSpPr>
        <p:grpSp>
          <p:nvGrpSpPr>
            <p:cNvPr id="6" name="ïṩ1íḋê">
              <a:extLst>
                <a:ext uri="{FF2B5EF4-FFF2-40B4-BE49-F238E27FC236}">
                  <a16:creationId xmlns:a16="http://schemas.microsoft.com/office/drawing/2014/main" id="{7A949CA5-5375-4259-96F7-0C7B1E228776}"/>
                </a:ext>
              </a:extLst>
            </p:cNvPr>
            <p:cNvGrpSpPr/>
            <p:nvPr/>
          </p:nvGrpSpPr>
          <p:grpSpPr>
            <a:xfrm>
              <a:off x="721109" y="1484784"/>
              <a:ext cx="3307537" cy="4199806"/>
              <a:chOff x="1416748" y="1485488"/>
              <a:chExt cx="3227861" cy="4098637"/>
            </a:xfrm>
          </p:grpSpPr>
          <p:grpSp>
            <p:nvGrpSpPr>
              <p:cNvPr id="28" name="ïṥḻîḑe">
                <a:extLst>
                  <a:ext uri="{FF2B5EF4-FFF2-40B4-BE49-F238E27FC236}">
                    <a16:creationId xmlns:a16="http://schemas.microsoft.com/office/drawing/2014/main" id="{DF7163D7-5070-49D5-802E-82F9BA2412B9}"/>
                  </a:ext>
                </a:extLst>
              </p:cNvPr>
              <p:cNvGrpSpPr/>
              <p:nvPr/>
            </p:nvGrpSpPr>
            <p:grpSpPr>
              <a:xfrm>
                <a:off x="1416748" y="1485488"/>
                <a:ext cx="3227861" cy="4098637"/>
                <a:chOff x="1416748" y="1485488"/>
                <a:chExt cx="3227861" cy="4098637"/>
              </a:xfrm>
            </p:grpSpPr>
            <p:sp>
              <p:nvSpPr>
                <p:cNvPr id="37" name="ïSḷïḋê">
                  <a:extLst>
                    <a:ext uri="{FF2B5EF4-FFF2-40B4-BE49-F238E27FC236}">
                      <a16:creationId xmlns:a16="http://schemas.microsoft.com/office/drawing/2014/main" id="{5C4A153C-72D8-45EB-9577-9A673016E5E8}"/>
                    </a:ext>
                  </a:extLst>
                </p:cNvPr>
                <p:cNvSpPr/>
                <p:nvPr/>
              </p:nvSpPr>
              <p:spPr bwMode="auto">
                <a:xfrm>
                  <a:off x="1975274" y="4686140"/>
                  <a:ext cx="380771" cy="274472"/>
                </a:xfrm>
                <a:custGeom>
                  <a:avLst/>
                  <a:gdLst>
                    <a:gd name="T0" fmla="*/ 38 w 101"/>
                    <a:gd name="T1" fmla="*/ 73 h 73"/>
                    <a:gd name="T2" fmla="*/ 38 w 101"/>
                    <a:gd name="T3" fmla="*/ 62 h 73"/>
                    <a:gd name="T4" fmla="*/ 46 w 101"/>
                    <a:gd name="T5" fmla="*/ 50 h 73"/>
                    <a:gd name="T6" fmla="*/ 10 w 101"/>
                    <a:gd name="T7" fmla="*/ 33 h 73"/>
                    <a:gd name="T8" fmla="*/ 3 w 101"/>
                    <a:gd name="T9" fmla="*/ 0 h 73"/>
                    <a:gd name="T10" fmla="*/ 98 w 101"/>
                    <a:gd name="T11" fmla="*/ 2 h 73"/>
                    <a:gd name="T12" fmla="*/ 68 w 101"/>
                    <a:gd name="T13" fmla="*/ 42 h 73"/>
                    <a:gd name="T14" fmla="*/ 56 w 101"/>
                    <a:gd name="T15" fmla="*/ 62 h 73"/>
                    <a:gd name="T16" fmla="*/ 68 w 101"/>
                    <a:gd name="T17" fmla="*/ 68 h 73"/>
                    <a:gd name="T18" fmla="*/ 38 w 101"/>
                    <a:gd name="T19" fmla="*/ 65 h 73"/>
                    <a:gd name="T20" fmla="*/ 38 w 101"/>
                    <a:gd name="T21" fmla="*/ 70 h 73"/>
                    <a:gd name="T22" fmla="*/ 65 w 101"/>
                    <a:gd name="T23" fmla="*/ 68 h 73"/>
                    <a:gd name="T24" fmla="*/ 53 w 101"/>
                    <a:gd name="T25" fmla="*/ 65 h 73"/>
                    <a:gd name="T26" fmla="*/ 54 w 101"/>
                    <a:gd name="T27" fmla="*/ 47 h 73"/>
                    <a:gd name="T28" fmla="*/ 67 w 101"/>
                    <a:gd name="T29" fmla="*/ 39 h 73"/>
                    <a:gd name="T30" fmla="*/ 88 w 101"/>
                    <a:gd name="T31" fmla="*/ 31 h 73"/>
                    <a:gd name="T32" fmla="*/ 5 w 101"/>
                    <a:gd name="T33" fmla="*/ 3 h 73"/>
                    <a:gd name="T34" fmla="*/ 33 w 101"/>
                    <a:gd name="T35" fmla="*/ 39 h 73"/>
                    <a:gd name="T36" fmla="*/ 34 w 101"/>
                    <a:gd name="T37" fmla="*/ 39 h 73"/>
                    <a:gd name="T38" fmla="*/ 49 w 101"/>
                    <a:gd name="T39" fmla="*/ 48 h 73"/>
                    <a:gd name="T40" fmla="*/ 38 w 101"/>
                    <a:gd name="T41" fmla="*/ 65 h 73"/>
                    <a:gd name="T42" fmla="*/ 71 w 101"/>
                    <a:gd name="T43" fmla="*/ 31 h 73"/>
                    <a:gd name="T44" fmla="*/ 78 w 101"/>
                    <a:gd name="T45" fmla="*/ 7 h 73"/>
                    <a:gd name="T46" fmla="*/ 91 w 101"/>
                    <a:gd name="T47" fmla="*/ 8 h 73"/>
                    <a:gd name="T48" fmla="*/ 70 w 101"/>
                    <a:gd name="T49" fmla="*/ 34 h 73"/>
                    <a:gd name="T50" fmla="*/ 75 w 101"/>
                    <a:gd name="T51" fmla="*/ 30 h 73"/>
                    <a:gd name="T52" fmla="*/ 81 w 101"/>
                    <a:gd name="T53" fmla="*/ 10 h 73"/>
                    <a:gd name="T54" fmla="*/ 27 w 101"/>
                    <a:gd name="T55" fmla="*/ 34 h 73"/>
                    <a:gd name="T56" fmla="*/ 9 w 101"/>
                    <a:gd name="T57" fmla="*/ 7 h 73"/>
                    <a:gd name="T58" fmla="*/ 22 w 101"/>
                    <a:gd name="T59" fmla="*/ 9 h 73"/>
                    <a:gd name="T60" fmla="*/ 30 w 101"/>
                    <a:gd name="T61" fmla="*/ 34 h 73"/>
                    <a:gd name="T62" fmla="*/ 25 w 101"/>
                    <a:gd name="T63" fmla="*/ 30 h 73"/>
                    <a:gd name="T64" fmla="*/ 12 w 101"/>
                    <a:gd name="T65" fmla="*/ 1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1" h="73">
                      <a:moveTo>
                        <a:pt x="62" y="73"/>
                      </a:move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4" y="73"/>
                        <a:pt x="32" y="71"/>
                        <a:pt x="32" y="68"/>
                      </a:cubicBezTo>
                      <a:cubicBezTo>
                        <a:pt x="32" y="65"/>
                        <a:pt x="34" y="62"/>
                        <a:pt x="38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6" y="50"/>
                        <a:pt x="46" y="50"/>
                        <a:pt x="46" y="50"/>
                      </a:cubicBezTo>
                      <a:cubicBezTo>
                        <a:pt x="41" y="49"/>
                        <a:pt x="36" y="46"/>
                        <a:pt x="32" y="42"/>
                      </a:cubicBezTo>
                      <a:cubicBezTo>
                        <a:pt x="23" y="42"/>
                        <a:pt x="15" y="39"/>
                        <a:pt x="10" y="33"/>
                      </a:cubicBezTo>
                      <a:cubicBezTo>
                        <a:pt x="0" y="21"/>
                        <a:pt x="2" y="2"/>
                        <a:pt x="3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8" y="2"/>
                        <a:pt x="101" y="21"/>
                        <a:pt x="90" y="33"/>
                      </a:cubicBezTo>
                      <a:cubicBezTo>
                        <a:pt x="85" y="39"/>
                        <a:pt x="78" y="42"/>
                        <a:pt x="68" y="42"/>
                      </a:cubicBezTo>
                      <a:cubicBezTo>
                        <a:pt x="64" y="46"/>
                        <a:pt x="60" y="49"/>
                        <a:pt x="56" y="50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5" y="62"/>
                        <a:pt x="68" y="65"/>
                        <a:pt x="68" y="68"/>
                      </a:cubicBezTo>
                      <a:cubicBezTo>
                        <a:pt x="68" y="71"/>
                        <a:pt x="65" y="73"/>
                        <a:pt x="62" y="73"/>
                      </a:cubicBezTo>
                      <a:close/>
                      <a:moveTo>
                        <a:pt x="38" y="65"/>
                      </a:moveTo>
                      <a:cubicBezTo>
                        <a:pt x="36" y="65"/>
                        <a:pt x="35" y="66"/>
                        <a:pt x="35" y="68"/>
                      </a:cubicBezTo>
                      <a:cubicBezTo>
                        <a:pt x="35" y="69"/>
                        <a:pt x="36" y="70"/>
                        <a:pt x="38" y="70"/>
                      </a:cubicBezTo>
                      <a:cubicBezTo>
                        <a:pt x="62" y="70"/>
                        <a:pt x="62" y="70"/>
                        <a:pt x="62" y="70"/>
                      </a:cubicBezTo>
                      <a:cubicBezTo>
                        <a:pt x="64" y="70"/>
                        <a:pt x="65" y="69"/>
                        <a:pt x="65" y="68"/>
                      </a:cubicBezTo>
                      <a:cubicBezTo>
                        <a:pt x="65" y="66"/>
                        <a:pt x="64" y="65"/>
                        <a:pt x="62" y="65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8" y="46"/>
                        <a:pt x="63" y="44"/>
                        <a:pt x="66" y="39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77" y="39"/>
                        <a:pt x="83" y="36"/>
                        <a:pt x="88" y="31"/>
                      </a:cubicBezTo>
                      <a:cubicBezTo>
                        <a:pt x="96" y="22"/>
                        <a:pt x="96" y="8"/>
                        <a:pt x="9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8"/>
                        <a:pt x="5" y="22"/>
                        <a:pt x="13" y="31"/>
                      </a:cubicBezTo>
                      <a:cubicBezTo>
                        <a:pt x="17" y="36"/>
                        <a:pt x="24" y="39"/>
                        <a:pt x="33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44"/>
                        <a:pt x="43" y="47"/>
                        <a:pt x="47" y="48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5"/>
                        <a:pt x="49" y="65"/>
                        <a:pt x="49" y="65"/>
                      </a:cubicBezTo>
                      <a:lnTo>
                        <a:pt x="38" y="65"/>
                      </a:lnTo>
                      <a:close/>
                      <a:moveTo>
                        <a:pt x="70" y="34"/>
                      </a:move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5" y="25"/>
                        <a:pt x="77" y="17"/>
                        <a:pt x="78" y="9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28"/>
                        <a:pt x="78" y="33"/>
                        <a:pt x="73" y="34"/>
                      </a:cubicBezTo>
                      <a:lnTo>
                        <a:pt x="70" y="34"/>
                      </a:lnTo>
                      <a:close/>
                      <a:moveTo>
                        <a:pt x="81" y="10"/>
                      </a:moveTo>
                      <a:cubicBezTo>
                        <a:pt x="80" y="17"/>
                        <a:pt x="78" y="24"/>
                        <a:pt x="75" y="30"/>
                      </a:cubicBezTo>
                      <a:cubicBezTo>
                        <a:pt x="81" y="28"/>
                        <a:pt x="88" y="23"/>
                        <a:pt x="88" y="10"/>
                      </a:cubicBezTo>
                      <a:lnTo>
                        <a:pt x="81" y="10"/>
                      </a:lnTo>
                      <a:close/>
                      <a:moveTo>
                        <a:pt x="30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2" y="32"/>
                        <a:pt x="10" y="2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7"/>
                        <a:pt x="25" y="25"/>
                        <a:pt x="29" y="31"/>
                      </a:cubicBezTo>
                      <a:lnTo>
                        <a:pt x="30" y="34"/>
                      </a:lnTo>
                      <a:close/>
                      <a:moveTo>
                        <a:pt x="12" y="10"/>
                      </a:moveTo>
                      <a:cubicBezTo>
                        <a:pt x="13" y="23"/>
                        <a:pt x="19" y="28"/>
                        <a:pt x="25" y="30"/>
                      </a:cubicBezTo>
                      <a:cubicBezTo>
                        <a:pt x="22" y="24"/>
                        <a:pt x="20" y="17"/>
                        <a:pt x="19" y="10"/>
                      </a:cubicBezTo>
                      <a:lnTo>
                        <a:pt x="12" y="1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38" name="íşļïḍê">
                  <a:extLst>
                    <a:ext uri="{FF2B5EF4-FFF2-40B4-BE49-F238E27FC236}">
                      <a16:creationId xmlns:a16="http://schemas.microsoft.com/office/drawing/2014/main" id="{BF4873D9-906E-4193-AAC9-DC01AC0A794E}"/>
                    </a:ext>
                  </a:extLst>
                </p:cNvPr>
                <p:cNvGrpSpPr/>
                <p:nvPr/>
              </p:nvGrpSpPr>
              <p:grpSpPr>
                <a:xfrm>
                  <a:off x="3359518" y="4532488"/>
                  <a:ext cx="312551" cy="393463"/>
                  <a:chOff x="4541592" y="4960612"/>
                  <a:chExt cx="312551" cy="393463"/>
                </a:xfrm>
              </p:grpSpPr>
              <p:sp>
                <p:nvSpPr>
                  <p:cNvPr id="122" name="îsľiḑè">
                    <a:extLst>
                      <a:ext uri="{FF2B5EF4-FFF2-40B4-BE49-F238E27FC236}">
                        <a16:creationId xmlns:a16="http://schemas.microsoft.com/office/drawing/2014/main" id="{700ECFC8-A965-41F1-916A-F3504B2AEE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1592" y="4978064"/>
                    <a:ext cx="304617" cy="376011"/>
                  </a:xfrm>
                  <a:custGeom>
                    <a:avLst/>
                    <a:gdLst>
                      <a:gd name="T0" fmla="*/ 190 w 192"/>
                      <a:gd name="T1" fmla="*/ 29 h 237"/>
                      <a:gd name="T2" fmla="*/ 164 w 192"/>
                      <a:gd name="T3" fmla="*/ 67 h 237"/>
                      <a:gd name="T4" fmla="*/ 159 w 192"/>
                      <a:gd name="T5" fmla="*/ 71 h 237"/>
                      <a:gd name="T6" fmla="*/ 69 w 192"/>
                      <a:gd name="T7" fmla="*/ 199 h 237"/>
                      <a:gd name="T8" fmla="*/ 5 w 192"/>
                      <a:gd name="T9" fmla="*/ 230 h 237"/>
                      <a:gd name="T10" fmla="*/ 14 w 192"/>
                      <a:gd name="T11" fmla="*/ 164 h 237"/>
                      <a:gd name="T12" fmla="*/ 109 w 192"/>
                      <a:gd name="T13" fmla="*/ 36 h 237"/>
                      <a:gd name="T14" fmla="*/ 112 w 192"/>
                      <a:gd name="T15" fmla="*/ 34 h 237"/>
                      <a:gd name="T16" fmla="*/ 133 w 192"/>
                      <a:gd name="T17" fmla="*/ 3 h 237"/>
                      <a:gd name="T18" fmla="*/ 128 w 192"/>
                      <a:gd name="T19" fmla="*/ 0 h 237"/>
                      <a:gd name="T20" fmla="*/ 12 w 192"/>
                      <a:gd name="T21" fmla="*/ 161 h 237"/>
                      <a:gd name="T22" fmla="*/ 0 w 192"/>
                      <a:gd name="T23" fmla="*/ 237 h 237"/>
                      <a:gd name="T24" fmla="*/ 71 w 192"/>
                      <a:gd name="T25" fmla="*/ 204 h 237"/>
                      <a:gd name="T26" fmla="*/ 71 w 192"/>
                      <a:gd name="T27" fmla="*/ 204 h 237"/>
                      <a:gd name="T28" fmla="*/ 173 w 192"/>
                      <a:gd name="T29" fmla="*/ 62 h 237"/>
                      <a:gd name="T30" fmla="*/ 192 w 192"/>
                      <a:gd name="T31" fmla="*/ 31 h 237"/>
                      <a:gd name="T32" fmla="*/ 190 w 192"/>
                      <a:gd name="T33" fmla="*/ 29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2" h="237">
                        <a:moveTo>
                          <a:pt x="190" y="29"/>
                        </a:moveTo>
                        <a:lnTo>
                          <a:pt x="164" y="67"/>
                        </a:lnTo>
                        <a:lnTo>
                          <a:pt x="159" y="71"/>
                        </a:lnTo>
                        <a:lnTo>
                          <a:pt x="69" y="199"/>
                        </a:lnTo>
                        <a:lnTo>
                          <a:pt x="5" y="230"/>
                        </a:lnTo>
                        <a:lnTo>
                          <a:pt x="14" y="164"/>
                        </a:lnTo>
                        <a:lnTo>
                          <a:pt x="109" y="36"/>
                        </a:lnTo>
                        <a:lnTo>
                          <a:pt x="112" y="34"/>
                        </a:lnTo>
                        <a:lnTo>
                          <a:pt x="133" y="3"/>
                        </a:lnTo>
                        <a:lnTo>
                          <a:pt x="128" y="0"/>
                        </a:lnTo>
                        <a:lnTo>
                          <a:pt x="12" y="161"/>
                        </a:lnTo>
                        <a:lnTo>
                          <a:pt x="0" y="237"/>
                        </a:lnTo>
                        <a:lnTo>
                          <a:pt x="71" y="204"/>
                        </a:lnTo>
                        <a:lnTo>
                          <a:pt x="71" y="204"/>
                        </a:lnTo>
                        <a:lnTo>
                          <a:pt x="173" y="62"/>
                        </a:lnTo>
                        <a:lnTo>
                          <a:pt x="192" y="31"/>
                        </a:lnTo>
                        <a:lnTo>
                          <a:pt x="190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3" name="iSľiḓè">
                    <a:extLst>
                      <a:ext uri="{FF2B5EF4-FFF2-40B4-BE49-F238E27FC236}">
                        <a16:creationId xmlns:a16="http://schemas.microsoft.com/office/drawing/2014/main" id="{7A73500A-EDD9-4BDB-AB2F-3EC9052929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7603" y="5035181"/>
                    <a:ext cx="153896" cy="211010"/>
                  </a:xfrm>
                  <a:custGeom>
                    <a:avLst/>
                    <a:gdLst>
                      <a:gd name="T0" fmla="*/ 41 w 41"/>
                      <a:gd name="T1" fmla="*/ 0 h 56"/>
                      <a:gd name="T2" fmla="*/ 40 w 41"/>
                      <a:gd name="T3" fmla="*/ 2 h 56"/>
                      <a:gd name="T4" fmla="*/ 2 w 41"/>
                      <a:gd name="T5" fmla="*/ 56 h 56"/>
                      <a:gd name="T6" fmla="*/ 0 w 41"/>
                      <a:gd name="T7" fmla="*/ 55 h 56"/>
                      <a:gd name="T8" fmla="*/ 38 w 41"/>
                      <a:gd name="T9" fmla="*/ 1 h 56"/>
                      <a:gd name="T10" fmla="*/ 39 w 41"/>
                      <a:gd name="T11" fmla="*/ 0 h 56"/>
                      <a:gd name="T12" fmla="*/ 41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41" y="0"/>
                        </a:move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2" y="56"/>
                          <a:pt x="2" y="56"/>
                          <a:pt x="2" y="5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40" y="0"/>
                          <a:pt x="41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4" name="íṡlïḑê">
                    <a:extLst>
                      <a:ext uri="{FF2B5EF4-FFF2-40B4-BE49-F238E27FC236}">
                        <a16:creationId xmlns:a16="http://schemas.microsoft.com/office/drawing/2014/main" id="{D0F3732F-C90D-418B-9B84-7F925299D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09814" y="5043113"/>
                    <a:ext cx="158655" cy="220529"/>
                  </a:xfrm>
                  <a:custGeom>
                    <a:avLst/>
                    <a:gdLst>
                      <a:gd name="T0" fmla="*/ 42 w 42"/>
                      <a:gd name="T1" fmla="*/ 1 h 59"/>
                      <a:gd name="T2" fmla="*/ 41 w 42"/>
                      <a:gd name="T3" fmla="*/ 3 h 59"/>
                      <a:gd name="T4" fmla="*/ 2 w 42"/>
                      <a:gd name="T5" fmla="*/ 59 h 59"/>
                      <a:gd name="T6" fmla="*/ 0 w 42"/>
                      <a:gd name="T7" fmla="*/ 58 h 59"/>
                      <a:gd name="T8" fmla="*/ 39 w 42"/>
                      <a:gd name="T9" fmla="*/ 2 h 59"/>
                      <a:gd name="T10" fmla="*/ 40 w 42"/>
                      <a:gd name="T11" fmla="*/ 0 h 59"/>
                      <a:gd name="T12" fmla="*/ 42 w 42"/>
                      <a:gd name="T13" fmla="*/ 1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9">
                        <a:moveTo>
                          <a:pt x="42" y="1"/>
                        </a:move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9" y="2"/>
                          <a:pt x="39" y="2"/>
                          <a:pt x="39" y="2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1" y="1"/>
                          <a:pt x="41" y="1"/>
                          <a:pt x="42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5" name="îṩḷíḋè">
                    <a:extLst>
                      <a:ext uri="{FF2B5EF4-FFF2-40B4-BE49-F238E27FC236}">
                        <a16:creationId xmlns:a16="http://schemas.microsoft.com/office/drawing/2014/main" id="{7BCB6E94-81A1-4012-8535-4EBF8EA114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32026" y="5060565"/>
                    <a:ext cx="158655" cy="218943"/>
                  </a:xfrm>
                  <a:custGeom>
                    <a:avLst/>
                    <a:gdLst>
                      <a:gd name="T0" fmla="*/ 42 w 42"/>
                      <a:gd name="T1" fmla="*/ 2 h 58"/>
                      <a:gd name="T2" fmla="*/ 41 w 42"/>
                      <a:gd name="T3" fmla="*/ 4 h 58"/>
                      <a:gd name="T4" fmla="*/ 2 w 42"/>
                      <a:gd name="T5" fmla="*/ 58 h 58"/>
                      <a:gd name="T6" fmla="*/ 0 w 42"/>
                      <a:gd name="T7" fmla="*/ 57 h 58"/>
                      <a:gd name="T8" fmla="*/ 40 w 42"/>
                      <a:gd name="T9" fmla="*/ 2 h 58"/>
                      <a:gd name="T10" fmla="*/ 41 w 42"/>
                      <a:gd name="T11" fmla="*/ 0 h 58"/>
                      <a:gd name="T12" fmla="*/ 42 w 42"/>
                      <a:gd name="T13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8">
                        <a:moveTo>
                          <a:pt x="42" y="2"/>
                        </a:moveTo>
                        <a:cubicBezTo>
                          <a:pt x="41" y="4"/>
                          <a:pt x="41" y="4"/>
                          <a:pt x="41" y="4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2" y="1"/>
                          <a:pt x="42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6" name="íṡḻiďe">
                    <a:extLst>
                      <a:ext uri="{FF2B5EF4-FFF2-40B4-BE49-F238E27FC236}">
                        <a16:creationId xmlns:a16="http://schemas.microsoft.com/office/drawing/2014/main" id="{BE15871B-976C-48E7-AF4D-32443BABB5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0631" y="5230325"/>
                    <a:ext cx="98366" cy="71394"/>
                  </a:xfrm>
                  <a:custGeom>
                    <a:avLst/>
                    <a:gdLst>
                      <a:gd name="T0" fmla="*/ 26 w 26"/>
                      <a:gd name="T1" fmla="*/ 17 h 19"/>
                      <a:gd name="T2" fmla="*/ 22 w 26"/>
                      <a:gd name="T3" fmla="*/ 19 h 19"/>
                      <a:gd name="T4" fmla="*/ 0 w 26"/>
                      <a:gd name="T5" fmla="*/ 4 h 19"/>
                      <a:gd name="T6" fmla="*/ 1 w 26"/>
                      <a:gd name="T7" fmla="*/ 0 h 19"/>
                      <a:gd name="T8" fmla="*/ 26 w 26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9">
                        <a:moveTo>
                          <a:pt x="26" y="17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15" y="5"/>
                          <a:pt x="0" y="4"/>
                          <a:pt x="0" y="4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7" y="2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7" name="islïḋe">
                    <a:extLst>
                      <a:ext uri="{FF2B5EF4-FFF2-40B4-BE49-F238E27FC236}">
                        <a16:creationId xmlns:a16="http://schemas.microsoft.com/office/drawing/2014/main" id="{80EAC980-FF8A-495F-90D4-8F828A3DCD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9526" y="5298547"/>
                    <a:ext cx="41250" cy="33317"/>
                  </a:xfrm>
                  <a:custGeom>
                    <a:avLst/>
                    <a:gdLst>
                      <a:gd name="T0" fmla="*/ 11 w 11"/>
                      <a:gd name="T1" fmla="*/ 8 h 9"/>
                      <a:gd name="T2" fmla="*/ 8 w 11"/>
                      <a:gd name="T3" fmla="*/ 9 h 9"/>
                      <a:gd name="T4" fmla="*/ 0 w 11"/>
                      <a:gd name="T5" fmla="*/ 3 h 9"/>
                      <a:gd name="T6" fmla="*/ 1 w 11"/>
                      <a:gd name="T7" fmla="*/ 0 h 9"/>
                      <a:gd name="T8" fmla="*/ 11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11" y="8"/>
                        </a:move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5" y="5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8" y="2"/>
                          <a:pt x="11" y="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8" name="ï$ḻíḑé">
                    <a:extLst>
                      <a:ext uri="{FF2B5EF4-FFF2-40B4-BE49-F238E27FC236}">
                        <a16:creationId xmlns:a16="http://schemas.microsoft.com/office/drawing/2014/main" id="{846796ED-BCD6-4DA5-A386-E862E9AF3A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3420" y="4960612"/>
                    <a:ext cx="150723" cy="138029"/>
                  </a:xfrm>
                  <a:custGeom>
                    <a:avLst/>
                    <a:gdLst>
                      <a:gd name="T0" fmla="*/ 15 w 40"/>
                      <a:gd name="T1" fmla="*/ 22 h 37"/>
                      <a:gd name="T2" fmla="*/ 10 w 40"/>
                      <a:gd name="T3" fmla="*/ 20 h 37"/>
                      <a:gd name="T4" fmla="*/ 4 w 40"/>
                      <a:gd name="T5" fmla="*/ 19 h 37"/>
                      <a:gd name="T6" fmla="*/ 3 w 40"/>
                      <a:gd name="T7" fmla="*/ 20 h 37"/>
                      <a:gd name="T8" fmla="*/ 9 w 40"/>
                      <a:gd name="T9" fmla="*/ 22 h 37"/>
                      <a:gd name="T10" fmla="*/ 14 w 40"/>
                      <a:gd name="T11" fmla="*/ 24 h 37"/>
                      <a:gd name="T12" fmla="*/ 21 w 40"/>
                      <a:gd name="T13" fmla="*/ 29 h 37"/>
                      <a:gd name="T14" fmla="*/ 17 w 40"/>
                      <a:gd name="T15" fmla="*/ 23 h 37"/>
                      <a:gd name="T16" fmla="*/ 15 w 40"/>
                      <a:gd name="T17" fmla="*/ 22 h 37"/>
                      <a:gd name="T18" fmla="*/ 10 w 40"/>
                      <a:gd name="T19" fmla="*/ 20 h 37"/>
                      <a:gd name="T20" fmla="*/ 4 w 40"/>
                      <a:gd name="T21" fmla="*/ 19 h 37"/>
                      <a:gd name="T22" fmla="*/ 3 w 40"/>
                      <a:gd name="T23" fmla="*/ 20 h 37"/>
                      <a:gd name="T24" fmla="*/ 9 w 40"/>
                      <a:gd name="T25" fmla="*/ 22 h 37"/>
                      <a:gd name="T26" fmla="*/ 14 w 40"/>
                      <a:gd name="T27" fmla="*/ 24 h 37"/>
                      <a:gd name="T28" fmla="*/ 21 w 40"/>
                      <a:gd name="T29" fmla="*/ 29 h 37"/>
                      <a:gd name="T30" fmla="*/ 17 w 40"/>
                      <a:gd name="T31" fmla="*/ 23 h 37"/>
                      <a:gd name="T32" fmla="*/ 29 w 40"/>
                      <a:gd name="T33" fmla="*/ 2 h 37"/>
                      <a:gd name="T34" fmla="*/ 15 w 40"/>
                      <a:gd name="T35" fmla="*/ 1 h 37"/>
                      <a:gd name="T36" fmla="*/ 11 w 40"/>
                      <a:gd name="T37" fmla="*/ 5 h 37"/>
                      <a:gd name="T38" fmla="*/ 2 w 40"/>
                      <a:gd name="T39" fmla="*/ 20 h 37"/>
                      <a:gd name="T40" fmla="*/ 7 w 40"/>
                      <a:gd name="T41" fmla="*/ 21 h 37"/>
                      <a:gd name="T42" fmla="*/ 13 w 40"/>
                      <a:gd name="T43" fmla="*/ 23 h 37"/>
                      <a:gd name="T44" fmla="*/ 16 w 40"/>
                      <a:gd name="T45" fmla="*/ 25 h 37"/>
                      <a:gd name="T46" fmla="*/ 22 w 40"/>
                      <a:gd name="T47" fmla="*/ 31 h 37"/>
                      <a:gd name="T48" fmla="*/ 24 w 40"/>
                      <a:gd name="T49" fmla="*/ 35 h 37"/>
                      <a:gd name="T50" fmla="*/ 30 w 40"/>
                      <a:gd name="T51" fmla="*/ 31 h 37"/>
                      <a:gd name="T52" fmla="*/ 26 w 40"/>
                      <a:gd name="T53" fmla="*/ 33 h 37"/>
                      <a:gd name="T54" fmla="*/ 22 w 40"/>
                      <a:gd name="T55" fmla="*/ 27 h 37"/>
                      <a:gd name="T56" fmla="*/ 15 w 40"/>
                      <a:gd name="T57" fmla="*/ 22 h 37"/>
                      <a:gd name="T58" fmla="*/ 10 w 40"/>
                      <a:gd name="T59" fmla="*/ 20 h 37"/>
                      <a:gd name="T60" fmla="*/ 4 w 40"/>
                      <a:gd name="T61" fmla="*/ 19 h 37"/>
                      <a:gd name="T62" fmla="*/ 13 w 40"/>
                      <a:gd name="T63" fmla="*/ 6 h 37"/>
                      <a:gd name="T64" fmla="*/ 28 w 40"/>
                      <a:gd name="T65" fmla="*/ 4 h 37"/>
                      <a:gd name="T66" fmla="*/ 37 w 40"/>
                      <a:gd name="T67" fmla="*/ 17 h 37"/>
                      <a:gd name="T68" fmla="*/ 17 w 40"/>
                      <a:gd name="T69" fmla="*/ 23 h 37"/>
                      <a:gd name="T70" fmla="*/ 13 w 40"/>
                      <a:gd name="T71" fmla="*/ 22 h 37"/>
                      <a:gd name="T72" fmla="*/ 8 w 40"/>
                      <a:gd name="T73" fmla="*/ 20 h 37"/>
                      <a:gd name="T74" fmla="*/ 4 w 40"/>
                      <a:gd name="T75" fmla="*/ 19 h 37"/>
                      <a:gd name="T76" fmla="*/ 7 w 40"/>
                      <a:gd name="T77" fmla="*/ 21 h 37"/>
                      <a:gd name="T78" fmla="*/ 13 w 40"/>
                      <a:gd name="T79" fmla="*/ 23 h 37"/>
                      <a:gd name="T80" fmla="*/ 16 w 40"/>
                      <a:gd name="T81" fmla="*/ 25 h 37"/>
                      <a:gd name="T82" fmla="*/ 22 w 40"/>
                      <a:gd name="T83" fmla="*/ 27 h 37"/>
                      <a:gd name="T84" fmla="*/ 17 w 40"/>
                      <a:gd name="T85" fmla="*/ 23 h 37"/>
                      <a:gd name="T86" fmla="*/ 13 w 40"/>
                      <a:gd name="T87" fmla="*/ 22 h 37"/>
                      <a:gd name="T88" fmla="*/ 8 w 40"/>
                      <a:gd name="T89" fmla="*/ 20 h 37"/>
                      <a:gd name="T90" fmla="*/ 4 w 40"/>
                      <a:gd name="T91" fmla="*/ 19 h 37"/>
                      <a:gd name="T92" fmla="*/ 7 w 40"/>
                      <a:gd name="T93" fmla="*/ 21 h 37"/>
                      <a:gd name="T94" fmla="*/ 13 w 40"/>
                      <a:gd name="T95" fmla="*/ 23 h 37"/>
                      <a:gd name="T96" fmla="*/ 16 w 40"/>
                      <a:gd name="T97" fmla="*/ 25 h 37"/>
                      <a:gd name="T98" fmla="*/ 22 w 40"/>
                      <a:gd name="T99" fmla="*/ 2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0" h="37"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40" y="15"/>
                        </a:moveTo>
                        <a:cubicBezTo>
                          <a:pt x="40" y="15"/>
                          <a:pt x="37" y="6"/>
                          <a:pt x="29" y="2"/>
                        </a:cubicBez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1" y="29"/>
                          <a:pt x="22" y="30"/>
                          <a:pt x="22" y="31"/>
                        </a:cubicBezTo>
                        <a:cubicBezTo>
                          <a:pt x="23" y="32"/>
                          <a:pt x="24" y="33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5" y="37"/>
                          <a:pt x="25" y="37"/>
                          <a:pt x="25" y="37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26" y="33"/>
                        </a:moveTo>
                        <a:cubicBezTo>
                          <a:pt x="25" y="31"/>
                          <a:pt x="24" y="30"/>
                          <a:pt x="23" y="29"/>
                        </a:cubicBezTo>
                        <a:cubicBezTo>
                          <a:pt x="23" y="28"/>
                          <a:pt x="22" y="28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13" y="6"/>
                          <a:pt x="13" y="6"/>
                          <a:pt x="13" y="6"/>
                        </a:cubicBezTo>
                        <a:cubicBezTo>
                          <a:pt x="16" y="2"/>
                          <a:pt x="16" y="2"/>
                          <a:pt x="16" y="2"/>
                        </a:cubicBezTo>
                        <a:cubicBezTo>
                          <a:pt x="20" y="2"/>
                          <a:pt x="24" y="2"/>
                          <a:pt x="28" y="4"/>
                        </a:cubicBezTo>
                        <a:cubicBezTo>
                          <a:pt x="35" y="7"/>
                          <a:pt x="38" y="13"/>
                          <a:pt x="38" y="15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lnTo>
                          <a:pt x="26" y="33"/>
                        </a:ln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išḻíḑe">
                  <a:extLst>
                    <a:ext uri="{FF2B5EF4-FFF2-40B4-BE49-F238E27FC236}">
                      <a16:creationId xmlns:a16="http://schemas.microsoft.com/office/drawing/2014/main" id="{2421E743-200E-4AE7-833B-1EFD3D638F07}"/>
                    </a:ext>
                  </a:extLst>
                </p:cNvPr>
                <p:cNvGrpSpPr/>
                <p:nvPr/>
              </p:nvGrpSpPr>
              <p:grpSpPr>
                <a:xfrm>
                  <a:off x="1416748" y="2456247"/>
                  <a:ext cx="312549" cy="442646"/>
                  <a:chOff x="5698186" y="1950933"/>
                  <a:chExt cx="312549" cy="442646"/>
                </a:xfrm>
              </p:grpSpPr>
              <p:sp>
                <p:nvSpPr>
                  <p:cNvPr id="119" name="ïsľïḓè">
                    <a:extLst>
                      <a:ext uri="{FF2B5EF4-FFF2-40B4-BE49-F238E27FC236}">
                        <a16:creationId xmlns:a16="http://schemas.microsoft.com/office/drawing/2014/main" id="{B4DF4A38-F61B-40D1-93CB-FCBB5A0D3D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2945" y="1950933"/>
                    <a:ext cx="307790" cy="442646"/>
                  </a:xfrm>
                  <a:custGeom>
                    <a:avLst/>
                    <a:gdLst>
                      <a:gd name="T0" fmla="*/ 82 w 82"/>
                      <a:gd name="T1" fmla="*/ 118 h 118"/>
                      <a:gd name="T2" fmla="*/ 29 w 82"/>
                      <a:gd name="T3" fmla="*/ 116 h 118"/>
                      <a:gd name="T4" fmla="*/ 47 w 82"/>
                      <a:gd name="T5" fmla="*/ 96 h 118"/>
                      <a:gd name="T6" fmla="*/ 30 w 82"/>
                      <a:gd name="T7" fmla="*/ 1 h 118"/>
                      <a:gd name="T8" fmla="*/ 31 w 82"/>
                      <a:gd name="T9" fmla="*/ 0 h 118"/>
                      <a:gd name="T10" fmla="*/ 59 w 82"/>
                      <a:gd name="T11" fmla="*/ 18 h 118"/>
                      <a:gd name="T12" fmla="*/ 58 w 82"/>
                      <a:gd name="T13" fmla="*/ 20 h 118"/>
                      <a:gd name="T14" fmla="*/ 60 w 82"/>
                      <a:gd name="T15" fmla="*/ 86 h 118"/>
                      <a:gd name="T16" fmla="*/ 79 w 82"/>
                      <a:gd name="T17" fmla="*/ 70 h 118"/>
                      <a:gd name="T18" fmla="*/ 82 w 82"/>
                      <a:gd name="T19" fmla="*/ 118 h 118"/>
                      <a:gd name="T20" fmla="*/ 36 w 82"/>
                      <a:gd name="T21" fmla="*/ 113 h 118"/>
                      <a:gd name="T22" fmla="*/ 79 w 82"/>
                      <a:gd name="T23" fmla="*/ 115 h 118"/>
                      <a:gd name="T24" fmla="*/ 76 w 82"/>
                      <a:gd name="T25" fmla="*/ 76 h 118"/>
                      <a:gd name="T26" fmla="*/ 59 w 82"/>
                      <a:gd name="T27" fmla="*/ 90 h 118"/>
                      <a:gd name="T28" fmla="*/ 59 w 82"/>
                      <a:gd name="T29" fmla="*/ 89 h 118"/>
                      <a:gd name="T30" fmla="*/ 55 w 82"/>
                      <a:gd name="T31" fmla="*/ 19 h 118"/>
                      <a:gd name="T32" fmla="*/ 32 w 82"/>
                      <a:gd name="T33" fmla="*/ 4 h 118"/>
                      <a:gd name="T34" fmla="*/ 50 w 82"/>
                      <a:gd name="T35" fmla="*/ 95 h 118"/>
                      <a:gd name="T36" fmla="*/ 52 w 82"/>
                      <a:gd name="T37" fmla="*/ 96 h 118"/>
                      <a:gd name="T38" fmla="*/ 36 w 82"/>
                      <a:gd name="T39" fmla="*/ 113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118">
                        <a:moveTo>
                          <a:pt x="82" y="118"/>
                        </a:moveTo>
                        <a:cubicBezTo>
                          <a:pt x="29" y="116"/>
                          <a:pt x="29" y="116"/>
                          <a:pt x="29" y="116"/>
                        </a:cubicBezTo>
                        <a:cubicBezTo>
                          <a:pt x="47" y="96"/>
                          <a:pt x="47" y="96"/>
                          <a:pt x="47" y="96"/>
                        </a:cubicBezTo>
                        <a:cubicBezTo>
                          <a:pt x="0" y="62"/>
                          <a:pt x="30" y="2"/>
                          <a:pt x="30" y="1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59" y="18"/>
                          <a:pt x="59" y="18"/>
                          <a:pt x="59" y="18"/>
                        </a:cubicBezTo>
                        <a:cubicBezTo>
                          <a:pt x="58" y="20"/>
                          <a:pt x="58" y="20"/>
                          <a:pt x="58" y="20"/>
                        </a:cubicBezTo>
                        <a:cubicBezTo>
                          <a:pt x="34" y="53"/>
                          <a:pt x="55" y="80"/>
                          <a:pt x="60" y="86"/>
                        </a:cubicBezTo>
                        <a:cubicBezTo>
                          <a:pt x="79" y="70"/>
                          <a:pt x="79" y="70"/>
                          <a:pt x="79" y="70"/>
                        </a:cubicBezTo>
                        <a:lnTo>
                          <a:pt x="82" y="118"/>
                        </a:lnTo>
                        <a:close/>
                        <a:moveTo>
                          <a:pt x="36" y="113"/>
                        </a:moveTo>
                        <a:cubicBezTo>
                          <a:pt x="79" y="115"/>
                          <a:pt x="79" y="115"/>
                          <a:pt x="79" y="115"/>
                        </a:cubicBezTo>
                        <a:cubicBezTo>
                          <a:pt x="76" y="76"/>
                          <a:pt x="76" y="76"/>
                          <a:pt x="76" y="76"/>
                        </a:cubicBezTo>
                        <a:cubicBezTo>
                          <a:pt x="59" y="90"/>
                          <a:pt x="59" y="90"/>
                          <a:pt x="59" y="90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8" y="88"/>
                          <a:pt x="28" y="58"/>
                          <a:pt x="55" y="19"/>
                        </a:cubicBez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28" y="14"/>
                          <a:pt x="7" y="65"/>
                          <a:pt x="50" y="95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lnTo>
                          <a:pt x="36" y="11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0" name="ïsľïḋê">
                    <a:extLst>
                      <a:ext uri="{FF2B5EF4-FFF2-40B4-BE49-F238E27FC236}">
                        <a16:creationId xmlns:a16="http://schemas.microsoft.com/office/drawing/2014/main" id="{FC7F7EFD-6EFC-4FB0-A487-F016CB9926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8186" y="1954106"/>
                    <a:ext cx="199905" cy="431541"/>
                  </a:xfrm>
                  <a:custGeom>
                    <a:avLst/>
                    <a:gdLst>
                      <a:gd name="T0" fmla="*/ 34 w 53"/>
                      <a:gd name="T1" fmla="*/ 115 h 115"/>
                      <a:gd name="T2" fmla="*/ 22 w 53"/>
                      <a:gd name="T3" fmla="*/ 113 h 115"/>
                      <a:gd name="T4" fmla="*/ 37 w 53"/>
                      <a:gd name="T5" fmla="*/ 96 h 115"/>
                      <a:gd name="T6" fmla="*/ 20 w 53"/>
                      <a:gd name="T7" fmla="*/ 10 h 115"/>
                      <a:gd name="T8" fmla="*/ 21 w 53"/>
                      <a:gd name="T9" fmla="*/ 10 h 115"/>
                      <a:gd name="T10" fmla="*/ 31 w 53"/>
                      <a:gd name="T11" fmla="*/ 0 h 115"/>
                      <a:gd name="T12" fmla="*/ 33 w 53"/>
                      <a:gd name="T13" fmla="*/ 2 h 115"/>
                      <a:gd name="T14" fmla="*/ 23 w 53"/>
                      <a:gd name="T15" fmla="*/ 12 h 115"/>
                      <a:gd name="T16" fmla="*/ 40 w 53"/>
                      <a:gd name="T17" fmla="*/ 94 h 115"/>
                      <a:gd name="T18" fmla="*/ 53 w 53"/>
                      <a:gd name="T19" fmla="*/ 94 h 115"/>
                      <a:gd name="T20" fmla="*/ 34 w 53"/>
                      <a:gd name="T21" fmla="*/ 115 h 115"/>
                      <a:gd name="T22" fmla="*/ 28 w 53"/>
                      <a:gd name="T23" fmla="*/ 111 h 115"/>
                      <a:gd name="T24" fmla="*/ 33 w 53"/>
                      <a:gd name="T25" fmla="*/ 112 h 115"/>
                      <a:gd name="T26" fmla="*/ 46 w 53"/>
                      <a:gd name="T27" fmla="*/ 97 h 115"/>
                      <a:gd name="T28" fmla="*/ 40 w 53"/>
                      <a:gd name="T29" fmla="*/ 97 h 115"/>
                      <a:gd name="T30" fmla="*/ 28 w 53"/>
                      <a:gd name="T31" fmla="*/ 11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3" h="115">
                        <a:moveTo>
                          <a:pt x="34" y="115"/>
                        </a:moveTo>
                        <a:cubicBezTo>
                          <a:pt x="22" y="113"/>
                          <a:pt x="22" y="113"/>
                          <a:pt x="22" y="113"/>
                        </a:cubicBezTo>
                        <a:cubicBezTo>
                          <a:pt x="37" y="96"/>
                          <a:pt x="37" y="96"/>
                          <a:pt x="37" y="96"/>
                        </a:cubicBezTo>
                        <a:cubicBezTo>
                          <a:pt x="30" y="90"/>
                          <a:pt x="0" y="59"/>
                          <a:pt x="20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23" y="12"/>
                          <a:pt x="23" y="12"/>
                          <a:pt x="23" y="12"/>
                        </a:cubicBezTo>
                        <a:cubicBezTo>
                          <a:pt x="3" y="61"/>
                          <a:pt x="36" y="91"/>
                          <a:pt x="40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lnTo>
                          <a:pt x="34" y="115"/>
                        </a:lnTo>
                        <a:close/>
                        <a:moveTo>
                          <a:pt x="28" y="111"/>
                        </a:moveTo>
                        <a:cubicBezTo>
                          <a:pt x="33" y="112"/>
                          <a:pt x="33" y="112"/>
                          <a:pt x="33" y="112"/>
                        </a:cubicBezTo>
                        <a:cubicBezTo>
                          <a:pt x="46" y="97"/>
                          <a:pt x="46" y="97"/>
                          <a:pt x="46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lnTo>
                          <a:pt x="28" y="11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1" name="iṡḻiḓe">
                    <a:extLst>
                      <a:ext uri="{FF2B5EF4-FFF2-40B4-BE49-F238E27FC236}">
                        <a16:creationId xmlns:a16="http://schemas.microsoft.com/office/drawing/2014/main" id="{83D22329-7888-4645-B378-5F369C56FD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6023" y="2217473"/>
                    <a:ext cx="90433" cy="44423"/>
                  </a:xfrm>
                  <a:custGeom>
                    <a:avLst/>
                    <a:gdLst>
                      <a:gd name="T0" fmla="*/ 5 w 57"/>
                      <a:gd name="T1" fmla="*/ 28 h 28"/>
                      <a:gd name="T2" fmla="*/ 0 w 57"/>
                      <a:gd name="T3" fmla="*/ 23 h 28"/>
                      <a:gd name="T4" fmla="*/ 24 w 57"/>
                      <a:gd name="T5" fmla="*/ 0 h 28"/>
                      <a:gd name="T6" fmla="*/ 57 w 57"/>
                      <a:gd name="T7" fmla="*/ 0 h 28"/>
                      <a:gd name="T8" fmla="*/ 57 w 57"/>
                      <a:gd name="T9" fmla="*/ 7 h 28"/>
                      <a:gd name="T10" fmla="*/ 28 w 57"/>
                      <a:gd name="T11" fmla="*/ 7 h 28"/>
                      <a:gd name="T12" fmla="*/ 5 w 57"/>
                      <a:gd name="T1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7" h="28">
                        <a:moveTo>
                          <a:pt x="5" y="28"/>
                        </a:moveTo>
                        <a:lnTo>
                          <a:pt x="0" y="23"/>
                        </a:lnTo>
                        <a:lnTo>
                          <a:pt x="24" y="0"/>
                        </a:lnTo>
                        <a:lnTo>
                          <a:pt x="57" y="0"/>
                        </a:lnTo>
                        <a:lnTo>
                          <a:pt x="57" y="7"/>
                        </a:lnTo>
                        <a:lnTo>
                          <a:pt x="28" y="7"/>
                        </a:lnTo>
                        <a:lnTo>
                          <a:pt x="5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0" name="î$ḻïďe">
                  <a:extLst>
                    <a:ext uri="{FF2B5EF4-FFF2-40B4-BE49-F238E27FC236}">
                      <a16:creationId xmlns:a16="http://schemas.microsoft.com/office/drawing/2014/main" id="{76C5FDB7-AF80-4FC9-8673-FB9042BF94CB}"/>
                    </a:ext>
                  </a:extLst>
                </p:cNvPr>
                <p:cNvGrpSpPr/>
                <p:nvPr/>
              </p:nvGrpSpPr>
              <p:grpSpPr>
                <a:xfrm>
                  <a:off x="2170350" y="4994742"/>
                  <a:ext cx="230051" cy="326829"/>
                  <a:chOff x="4382937" y="5523837"/>
                  <a:chExt cx="230051" cy="326829"/>
                </a:xfrm>
              </p:grpSpPr>
              <p:sp>
                <p:nvSpPr>
                  <p:cNvPr id="116" name="îş1ídé">
                    <a:extLst>
                      <a:ext uri="{FF2B5EF4-FFF2-40B4-BE49-F238E27FC236}">
                        <a16:creationId xmlns:a16="http://schemas.microsoft.com/office/drawing/2014/main" id="{F95D740E-A86C-45EF-A6E9-8AFDAD8550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82937" y="5523837"/>
                    <a:ext cx="226877" cy="326829"/>
                  </a:xfrm>
                  <a:custGeom>
                    <a:avLst/>
                    <a:gdLst>
                      <a:gd name="T0" fmla="*/ 0 w 60"/>
                      <a:gd name="T1" fmla="*/ 87 h 87"/>
                      <a:gd name="T2" fmla="*/ 2 w 60"/>
                      <a:gd name="T3" fmla="*/ 50 h 87"/>
                      <a:gd name="T4" fmla="*/ 16 w 60"/>
                      <a:gd name="T5" fmla="*/ 62 h 87"/>
                      <a:gd name="T6" fmla="*/ 17 w 60"/>
                      <a:gd name="T7" fmla="*/ 15 h 87"/>
                      <a:gd name="T8" fmla="*/ 16 w 60"/>
                      <a:gd name="T9" fmla="*/ 14 h 87"/>
                      <a:gd name="T10" fmla="*/ 38 w 60"/>
                      <a:gd name="T11" fmla="*/ 0 h 87"/>
                      <a:gd name="T12" fmla="*/ 38 w 60"/>
                      <a:gd name="T13" fmla="*/ 1 h 87"/>
                      <a:gd name="T14" fmla="*/ 26 w 60"/>
                      <a:gd name="T15" fmla="*/ 70 h 87"/>
                      <a:gd name="T16" fmla="*/ 40 w 60"/>
                      <a:gd name="T17" fmla="*/ 85 h 87"/>
                      <a:gd name="T18" fmla="*/ 0 w 60"/>
                      <a:gd name="T19" fmla="*/ 87 h 87"/>
                      <a:gd name="T20" fmla="*/ 5 w 60"/>
                      <a:gd name="T21" fmla="*/ 56 h 87"/>
                      <a:gd name="T22" fmla="*/ 3 w 60"/>
                      <a:gd name="T23" fmla="*/ 83 h 87"/>
                      <a:gd name="T24" fmla="*/ 33 w 60"/>
                      <a:gd name="T25" fmla="*/ 82 h 87"/>
                      <a:gd name="T26" fmla="*/ 22 w 60"/>
                      <a:gd name="T27" fmla="*/ 70 h 87"/>
                      <a:gd name="T28" fmla="*/ 23 w 60"/>
                      <a:gd name="T29" fmla="*/ 69 h 87"/>
                      <a:gd name="T30" fmla="*/ 36 w 60"/>
                      <a:gd name="T31" fmla="*/ 4 h 87"/>
                      <a:gd name="T32" fmla="*/ 20 w 60"/>
                      <a:gd name="T33" fmla="*/ 14 h 87"/>
                      <a:gd name="T34" fmla="*/ 18 w 60"/>
                      <a:gd name="T35" fmla="*/ 65 h 87"/>
                      <a:gd name="T36" fmla="*/ 17 w 60"/>
                      <a:gd name="T37" fmla="*/ 66 h 87"/>
                      <a:gd name="T38" fmla="*/ 5 w 60"/>
                      <a:gd name="T39" fmla="*/ 5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0" h="87">
                        <a:moveTo>
                          <a:pt x="0" y="87"/>
                        </a:move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6" y="62"/>
                          <a:pt x="16" y="62"/>
                          <a:pt x="16" y="62"/>
                        </a:cubicBezTo>
                        <a:cubicBezTo>
                          <a:pt x="20" y="57"/>
                          <a:pt x="35" y="39"/>
                          <a:pt x="17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1"/>
                          <a:pt x="60" y="45"/>
                          <a:pt x="26" y="70"/>
                        </a:cubicBezTo>
                        <a:cubicBezTo>
                          <a:pt x="40" y="85"/>
                          <a:pt x="40" y="85"/>
                          <a:pt x="40" y="85"/>
                        </a:cubicBezTo>
                        <a:lnTo>
                          <a:pt x="0" y="87"/>
                        </a:lnTo>
                        <a:close/>
                        <a:moveTo>
                          <a:pt x="5" y="56"/>
                        </a:moveTo>
                        <a:cubicBezTo>
                          <a:pt x="3" y="83"/>
                          <a:pt x="3" y="83"/>
                          <a:pt x="3" y="83"/>
                        </a:cubicBezTo>
                        <a:cubicBezTo>
                          <a:pt x="33" y="82"/>
                          <a:pt x="33" y="82"/>
                          <a:pt x="33" y="82"/>
                        </a:cubicBezTo>
                        <a:cubicBezTo>
                          <a:pt x="22" y="70"/>
                          <a:pt x="22" y="70"/>
                          <a:pt x="22" y="70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53" y="48"/>
                          <a:pt x="40" y="12"/>
                          <a:pt x="36" y="4"/>
                        </a:cubicBezTo>
                        <a:cubicBezTo>
                          <a:pt x="20" y="14"/>
                          <a:pt x="20" y="14"/>
                          <a:pt x="20" y="14"/>
                        </a:cubicBezTo>
                        <a:cubicBezTo>
                          <a:pt x="40" y="42"/>
                          <a:pt x="18" y="65"/>
                          <a:pt x="18" y="65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lnTo>
                          <a:pt x="5" y="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7" name="iṥ1iďè">
                    <a:extLst>
                      <a:ext uri="{FF2B5EF4-FFF2-40B4-BE49-F238E27FC236}">
                        <a16:creationId xmlns:a16="http://schemas.microsoft.com/office/drawing/2014/main" id="{A059EE1A-69D2-48FA-BD5F-D3C1039827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2265" y="5527010"/>
                    <a:ext cx="150723" cy="315723"/>
                  </a:xfrm>
                  <a:custGeom>
                    <a:avLst/>
                    <a:gdLst>
                      <a:gd name="T0" fmla="*/ 15 w 40"/>
                      <a:gd name="T1" fmla="*/ 84 h 84"/>
                      <a:gd name="T2" fmla="*/ 0 w 40"/>
                      <a:gd name="T3" fmla="*/ 68 h 84"/>
                      <a:gd name="T4" fmla="*/ 11 w 40"/>
                      <a:gd name="T5" fmla="*/ 68 h 84"/>
                      <a:gd name="T6" fmla="*/ 22 w 40"/>
                      <a:gd name="T7" fmla="*/ 9 h 84"/>
                      <a:gd name="T8" fmla="*/ 15 w 40"/>
                      <a:gd name="T9" fmla="*/ 2 h 84"/>
                      <a:gd name="T10" fmla="*/ 17 w 40"/>
                      <a:gd name="T11" fmla="*/ 0 h 84"/>
                      <a:gd name="T12" fmla="*/ 25 w 40"/>
                      <a:gd name="T13" fmla="*/ 7 h 84"/>
                      <a:gd name="T14" fmla="*/ 13 w 40"/>
                      <a:gd name="T15" fmla="*/ 70 h 84"/>
                      <a:gd name="T16" fmla="*/ 24 w 40"/>
                      <a:gd name="T17" fmla="*/ 83 h 84"/>
                      <a:gd name="T18" fmla="*/ 15 w 40"/>
                      <a:gd name="T19" fmla="*/ 84 h 84"/>
                      <a:gd name="T20" fmla="*/ 7 w 40"/>
                      <a:gd name="T21" fmla="*/ 71 h 84"/>
                      <a:gd name="T22" fmla="*/ 16 w 40"/>
                      <a:gd name="T23" fmla="*/ 81 h 84"/>
                      <a:gd name="T24" fmla="*/ 18 w 40"/>
                      <a:gd name="T25" fmla="*/ 80 h 84"/>
                      <a:gd name="T26" fmla="*/ 10 w 40"/>
                      <a:gd name="T27" fmla="*/ 71 h 84"/>
                      <a:gd name="T28" fmla="*/ 7 w 40"/>
                      <a:gd name="T29" fmla="*/ 7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0" h="84">
                        <a:moveTo>
                          <a:pt x="15" y="84"/>
                        </a:move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11" y="68"/>
                          <a:pt x="11" y="68"/>
                          <a:pt x="11" y="68"/>
                        </a:cubicBezTo>
                        <a:cubicBezTo>
                          <a:pt x="14" y="65"/>
                          <a:pt x="37" y="44"/>
                          <a:pt x="22" y="9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40" y="43"/>
                          <a:pt x="19" y="65"/>
                          <a:pt x="13" y="70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lnTo>
                          <a:pt x="15" y="84"/>
                        </a:lnTo>
                        <a:close/>
                        <a:moveTo>
                          <a:pt x="7" y="71"/>
                        </a:moveTo>
                        <a:cubicBezTo>
                          <a:pt x="16" y="81"/>
                          <a:pt x="16" y="81"/>
                          <a:pt x="16" y="81"/>
                        </a:cubicBezTo>
                        <a:cubicBezTo>
                          <a:pt x="18" y="80"/>
                          <a:pt x="18" y="80"/>
                          <a:pt x="18" y="80"/>
                        </a:cubicBezTo>
                        <a:cubicBezTo>
                          <a:pt x="10" y="71"/>
                          <a:pt x="10" y="71"/>
                          <a:pt x="10" y="71"/>
                        </a:cubicBezTo>
                        <a:lnTo>
                          <a:pt x="7" y="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8" name="iśḻiḍe">
                    <a:extLst>
                      <a:ext uri="{FF2B5EF4-FFF2-40B4-BE49-F238E27FC236}">
                        <a16:creationId xmlns:a16="http://schemas.microsoft.com/office/drawing/2014/main" id="{3215F959-2ED6-469F-8EE9-E54912DEE1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4044" y="5715808"/>
                    <a:ext cx="68222" cy="36490"/>
                  </a:xfrm>
                  <a:custGeom>
                    <a:avLst/>
                    <a:gdLst>
                      <a:gd name="T0" fmla="*/ 38 w 43"/>
                      <a:gd name="T1" fmla="*/ 23 h 23"/>
                      <a:gd name="T2" fmla="*/ 22 w 43"/>
                      <a:gd name="T3" fmla="*/ 7 h 23"/>
                      <a:gd name="T4" fmla="*/ 0 w 43"/>
                      <a:gd name="T5" fmla="*/ 7 h 23"/>
                      <a:gd name="T6" fmla="*/ 0 w 43"/>
                      <a:gd name="T7" fmla="*/ 0 h 23"/>
                      <a:gd name="T8" fmla="*/ 24 w 43"/>
                      <a:gd name="T9" fmla="*/ 0 h 23"/>
                      <a:gd name="T10" fmla="*/ 43 w 43"/>
                      <a:gd name="T11" fmla="*/ 18 h 23"/>
                      <a:gd name="T12" fmla="*/ 38 w 43"/>
                      <a:gd name="T1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3">
                        <a:moveTo>
                          <a:pt x="38" y="23"/>
                        </a:moveTo>
                        <a:lnTo>
                          <a:pt x="22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3" y="18"/>
                        </a:lnTo>
                        <a:lnTo>
                          <a:pt x="38" y="2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1" name="í$ḻîde">
                  <a:extLst>
                    <a:ext uri="{FF2B5EF4-FFF2-40B4-BE49-F238E27FC236}">
                      <a16:creationId xmlns:a16="http://schemas.microsoft.com/office/drawing/2014/main" id="{AD490C2F-571E-482E-AF76-123F27D1B811}"/>
                    </a:ext>
                  </a:extLst>
                </p:cNvPr>
                <p:cNvGrpSpPr/>
                <p:nvPr/>
              </p:nvGrpSpPr>
              <p:grpSpPr>
                <a:xfrm>
                  <a:off x="1931456" y="1808281"/>
                  <a:ext cx="406156" cy="679041"/>
                  <a:chOff x="5714051" y="2563340"/>
                  <a:chExt cx="406156" cy="679041"/>
                </a:xfrm>
              </p:grpSpPr>
              <p:sp>
                <p:nvSpPr>
                  <p:cNvPr id="102" name="ïṡļîḋê">
                    <a:extLst>
                      <a:ext uri="{FF2B5EF4-FFF2-40B4-BE49-F238E27FC236}">
                        <a16:creationId xmlns:a16="http://schemas.microsoft.com/office/drawing/2014/main" id="{9714E0DE-C1EE-416F-B83E-8A29C4175A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5301" y="2701369"/>
                    <a:ext cx="320483" cy="395049"/>
                  </a:xfrm>
                  <a:custGeom>
                    <a:avLst/>
                    <a:gdLst>
                      <a:gd name="T0" fmla="*/ 57 w 85"/>
                      <a:gd name="T1" fmla="*/ 105 h 105"/>
                      <a:gd name="T2" fmla="*/ 61 w 85"/>
                      <a:gd name="T3" fmla="*/ 71 h 105"/>
                      <a:gd name="T4" fmla="*/ 75 w 85"/>
                      <a:gd name="T5" fmla="*/ 25 h 105"/>
                      <a:gd name="T6" fmla="*/ 50 w 85"/>
                      <a:gd name="T7" fmla="*/ 8 h 105"/>
                      <a:gd name="T8" fmla="*/ 13 w 85"/>
                      <a:gd name="T9" fmla="*/ 16 h 105"/>
                      <a:gd name="T10" fmla="*/ 18 w 85"/>
                      <a:gd name="T11" fmla="*/ 67 h 105"/>
                      <a:gd name="T12" fmla="*/ 29 w 85"/>
                      <a:gd name="T13" fmla="*/ 104 h 105"/>
                      <a:gd name="T14" fmla="*/ 26 w 85"/>
                      <a:gd name="T15" fmla="*/ 104 h 105"/>
                      <a:gd name="T16" fmla="*/ 15 w 85"/>
                      <a:gd name="T17" fmla="*/ 68 h 105"/>
                      <a:gd name="T18" fmla="*/ 10 w 85"/>
                      <a:gd name="T19" fmla="*/ 15 h 105"/>
                      <a:gd name="T20" fmla="*/ 51 w 85"/>
                      <a:gd name="T21" fmla="*/ 5 h 105"/>
                      <a:gd name="T22" fmla="*/ 77 w 85"/>
                      <a:gd name="T23" fmla="*/ 23 h 105"/>
                      <a:gd name="T24" fmla="*/ 64 w 85"/>
                      <a:gd name="T25" fmla="*/ 72 h 105"/>
                      <a:gd name="T26" fmla="*/ 59 w 85"/>
                      <a:gd name="T27" fmla="*/ 103 h 105"/>
                      <a:gd name="T28" fmla="*/ 57 w 85"/>
                      <a:gd name="T2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5" h="105">
                        <a:moveTo>
                          <a:pt x="57" y="105"/>
                        </a:moveTo>
                        <a:cubicBezTo>
                          <a:pt x="51" y="100"/>
                          <a:pt x="50" y="86"/>
                          <a:pt x="61" y="71"/>
                        </a:cubicBezTo>
                        <a:cubicBezTo>
                          <a:pt x="62" y="69"/>
                          <a:pt x="82" y="43"/>
                          <a:pt x="75" y="25"/>
                        </a:cubicBezTo>
                        <a:cubicBezTo>
                          <a:pt x="71" y="16"/>
                          <a:pt x="63" y="11"/>
                          <a:pt x="50" y="8"/>
                        </a:cubicBezTo>
                        <a:cubicBezTo>
                          <a:pt x="32" y="4"/>
                          <a:pt x="19" y="7"/>
                          <a:pt x="13" y="16"/>
                        </a:cubicBezTo>
                        <a:cubicBezTo>
                          <a:pt x="4" y="29"/>
                          <a:pt x="8" y="52"/>
                          <a:pt x="18" y="67"/>
                        </a:cubicBezTo>
                        <a:cubicBezTo>
                          <a:pt x="29" y="86"/>
                          <a:pt x="29" y="103"/>
                          <a:pt x="29" y="104"/>
                        </a:cubicBezTo>
                        <a:cubicBezTo>
                          <a:pt x="26" y="104"/>
                          <a:pt x="26" y="104"/>
                          <a:pt x="26" y="104"/>
                        </a:cubicBezTo>
                        <a:cubicBezTo>
                          <a:pt x="26" y="104"/>
                          <a:pt x="26" y="87"/>
                          <a:pt x="15" y="68"/>
                        </a:cubicBezTo>
                        <a:cubicBezTo>
                          <a:pt x="5" y="52"/>
                          <a:pt x="0" y="29"/>
                          <a:pt x="10" y="15"/>
                        </a:cubicBezTo>
                        <a:cubicBezTo>
                          <a:pt x="15" y="7"/>
                          <a:pt x="26" y="0"/>
                          <a:pt x="51" y="5"/>
                        </a:cubicBezTo>
                        <a:cubicBezTo>
                          <a:pt x="65" y="8"/>
                          <a:pt x="74" y="14"/>
                          <a:pt x="77" y="23"/>
                        </a:cubicBezTo>
                        <a:cubicBezTo>
                          <a:pt x="85" y="43"/>
                          <a:pt x="66" y="69"/>
                          <a:pt x="64" y="72"/>
                        </a:cubicBezTo>
                        <a:cubicBezTo>
                          <a:pt x="54" y="85"/>
                          <a:pt x="53" y="98"/>
                          <a:pt x="59" y="103"/>
                        </a:cubicBezTo>
                        <a:lnTo>
                          <a:pt x="57" y="1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3" name="îsḻîḓê">
                    <a:extLst>
                      <a:ext uri="{FF2B5EF4-FFF2-40B4-BE49-F238E27FC236}">
                        <a16:creationId xmlns:a16="http://schemas.microsoft.com/office/drawing/2014/main" id="{2D3EE1A6-006A-47DC-883A-D2CF7F8CD3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79052" y="2931419"/>
                    <a:ext cx="71395" cy="157068"/>
                  </a:xfrm>
                  <a:custGeom>
                    <a:avLst/>
                    <a:gdLst>
                      <a:gd name="T0" fmla="*/ 16 w 19"/>
                      <a:gd name="T1" fmla="*/ 42 h 42"/>
                      <a:gd name="T2" fmla="*/ 13 w 19"/>
                      <a:gd name="T3" fmla="*/ 42 h 42"/>
                      <a:gd name="T4" fmla="*/ 8 w 19"/>
                      <a:gd name="T5" fmla="*/ 4 h 42"/>
                      <a:gd name="T6" fmla="*/ 7 w 19"/>
                      <a:gd name="T7" fmla="*/ 3 h 42"/>
                      <a:gd name="T8" fmla="*/ 5 w 19"/>
                      <a:gd name="T9" fmla="*/ 42 h 42"/>
                      <a:gd name="T10" fmla="*/ 2 w 19"/>
                      <a:gd name="T11" fmla="*/ 42 h 42"/>
                      <a:gd name="T12" fmla="*/ 6 w 19"/>
                      <a:gd name="T13" fmla="*/ 1 h 42"/>
                      <a:gd name="T14" fmla="*/ 9 w 19"/>
                      <a:gd name="T15" fmla="*/ 1 h 42"/>
                      <a:gd name="T16" fmla="*/ 16 w 19"/>
                      <a:gd name="T1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42">
                        <a:moveTo>
                          <a:pt x="16" y="42"/>
                        </a:move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14" y="33"/>
                          <a:pt x="14" y="7"/>
                          <a:pt x="8" y="4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4" y="5"/>
                          <a:pt x="4" y="25"/>
                          <a:pt x="5" y="42"/>
                        </a:cubicBezTo>
                        <a:cubicBezTo>
                          <a:pt x="2" y="42"/>
                          <a:pt x="2" y="42"/>
                          <a:pt x="2" y="42"/>
                        </a:cubicBezTo>
                        <a:cubicBezTo>
                          <a:pt x="1" y="33"/>
                          <a:pt x="0" y="5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9" y="6"/>
                          <a:pt x="16" y="39"/>
                          <a:pt x="16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4" name="íṧľîḓé">
                    <a:extLst>
                      <a:ext uri="{FF2B5EF4-FFF2-40B4-BE49-F238E27FC236}">
                        <a16:creationId xmlns:a16="http://schemas.microsoft.com/office/drawing/2014/main" id="{2A79A12F-2318-468A-BF00-27D276B73B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56841" y="2874304"/>
                    <a:ext cx="109472" cy="109471"/>
                  </a:xfrm>
                  <a:custGeom>
                    <a:avLst/>
                    <a:gdLst>
                      <a:gd name="T0" fmla="*/ 21 w 29"/>
                      <a:gd name="T1" fmla="*/ 29 h 29"/>
                      <a:gd name="T2" fmla="*/ 18 w 29"/>
                      <a:gd name="T3" fmla="*/ 27 h 29"/>
                      <a:gd name="T4" fmla="*/ 26 w 29"/>
                      <a:gd name="T5" fmla="*/ 9 h 29"/>
                      <a:gd name="T6" fmla="*/ 25 w 29"/>
                      <a:gd name="T7" fmla="*/ 7 h 29"/>
                      <a:gd name="T8" fmla="*/ 20 w 29"/>
                      <a:gd name="T9" fmla="*/ 8 h 29"/>
                      <a:gd name="T10" fmla="*/ 10 w 29"/>
                      <a:gd name="T11" fmla="*/ 6 h 29"/>
                      <a:gd name="T12" fmla="*/ 8 w 29"/>
                      <a:gd name="T13" fmla="*/ 4 h 29"/>
                      <a:gd name="T14" fmla="*/ 5 w 29"/>
                      <a:gd name="T15" fmla="*/ 3 h 29"/>
                      <a:gd name="T16" fmla="*/ 3 w 29"/>
                      <a:gd name="T17" fmla="*/ 7 h 29"/>
                      <a:gd name="T18" fmla="*/ 11 w 29"/>
                      <a:gd name="T19" fmla="*/ 26 h 29"/>
                      <a:gd name="T20" fmla="*/ 8 w 29"/>
                      <a:gd name="T21" fmla="*/ 27 h 29"/>
                      <a:gd name="T22" fmla="*/ 0 w 29"/>
                      <a:gd name="T23" fmla="*/ 8 h 29"/>
                      <a:gd name="T24" fmla="*/ 0 w 29"/>
                      <a:gd name="T25" fmla="*/ 7 h 29"/>
                      <a:gd name="T26" fmla="*/ 4 w 29"/>
                      <a:gd name="T27" fmla="*/ 0 h 29"/>
                      <a:gd name="T28" fmla="*/ 9 w 29"/>
                      <a:gd name="T29" fmla="*/ 2 h 29"/>
                      <a:gd name="T30" fmla="*/ 12 w 29"/>
                      <a:gd name="T31" fmla="*/ 5 h 29"/>
                      <a:gd name="T32" fmla="*/ 18 w 29"/>
                      <a:gd name="T33" fmla="*/ 6 h 29"/>
                      <a:gd name="T34" fmla="*/ 27 w 29"/>
                      <a:gd name="T35" fmla="*/ 4 h 29"/>
                      <a:gd name="T36" fmla="*/ 29 w 29"/>
                      <a:gd name="T37" fmla="*/ 9 h 29"/>
                      <a:gd name="T38" fmla="*/ 29 w 29"/>
                      <a:gd name="T39" fmla="*/ 10 h 29"/>
                      <a:gd name="T40" fmla="*/ 21 w 29"/>
                      <a:gd name="T4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" h="29">
                        <a:moveTo>
                          <a:pt x="21" y="29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6" y="8"/>
                          <a:pt x="26" y="7"/>
                          <a:pt x="25" y="7"/>
                        </a:cubicBezTo>
                        <a:cubicBezTo>
                          <a:pt x="24" y="6"/>
                          <a:pt x="22" y="7"/>
                          <a:pt x="20" y="8"/>
                        </a:cubicBezTo>
                        <a:cubicBezTo>
                          <a:pt x="13" y="12"/>
                          <a:pt x="11" y="9"/>
                          <a:pt x="10" y="6"/>
                        </a:cubicBezTo>
                        <a:cubicBezTo>
                          <a:pt x="9" y="6"/>
                          <a:pt x="8" y="5"/>
                          <a:pt x="8" y="4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4" y="4"/>
                          <a:pt x="3" y="6"/>
                          <a:pt x="3" y="7"/>
                        </a:cubicBezTo>
                        <a:cubicBezTo>
                          <a:pt x="11" y="26"/>
                          <a:pt x="11" y="26"/>
                          <a:pt x="11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1" y="1"/>
                          <a:pt x="4" y="0"/>
                        </a:cubicBezTo>
                        <a:cubicBezTo>
                          <a:pt x="6" y="0"/>
                          <a:pt x="7" y="0"/>
                          <a:pt x="9" y="2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4" y="7"/>
                          <a:pt x="14" y="8"/>
                          <a:pt x="18" y="6"/>
                        </a:cubicBezTo>
                        <a:cubicBezTo>
                          <a:pt x="22" y="4"/>
                          <a:pt x="25" y="3"/>
                          <a:pt x="27" y="4"/>
                        </a:cubicBezTo>
                        <a:cubicBezTo>
                          <a:pt x="28" y="5"/>
                          <a:pt x="29" y="7"/>
                          <a:pt x="29" y="9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5" name="îṥ1ïďe">
                    <a:extLst>
                      <a:ext uri="{FF2B5EF4-FFF2-40B4-BE49-F238E27FC236}">
                        <a16:creationId xmlns:a16="http://schemas.microsoft.com/office/drawing/2014/main" id="{5DA9AA52-4EA6-48AB-98F7-2F50782B18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080555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7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9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6 h 13"/>
                      <a:gd name="T20" fmla="*/ 23 w 45"/>
                      <a:gd name="T21" fmla="*/ 10 h 13"/>
                      <a:gd name="T22" fmla="*/ 42 w 45"/>
                      <a:gd name="T23" fmla="*/ 7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3"/>
                          <a:pt x="0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3"/>
                          <a:pt x="4" y="0"/>
                          <a:pt x="19" y="0"/>
                        </a:cubicBezTo>
                        <a:cubicBezTo>
                          <a:pt x="25" y="0"/>
                          <a:pt x="32" y="1"/>
                          <a:pt x="41" y="1"/>
                        </a:cubicBezTo>
                        <a:cubicBezTo>
                          <a:pt x="43" y="2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9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6"/>
                          <a:pt x="3" y="6"/>
                        </a:cubicBezTo>
                        <a:cubicBezTo>
                          <a:pt x="3" y="8"/>
                          <a:pt x="11" y="10"/>
                          <a:pt x="23" y="10"/>
                        </a:cubicBezTo>
                        <a:cubicBezTo>
                          <a:pt x="32" y="10"/>
                          <a:pt x="40" y="9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1" y="5"/>
                          <a:pt x="41" y="4"/>
                        </a:cubicBezTo>
                        <a:cubicBezTo>
                          <a:pt x="32" y="4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6" name="íṧliďê">
                    <a:extLst>
                      <a:ext uri="{FF2B5EF4-FFF2-40B4-BE49-F238E27FC236}">
                        <a16:creationId xmlns:a16="http://schemas.microsoft.com/office/drawing/2014/main" id="{3EE2C312-CF48-483A-9E66-43DB0E7BB1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118632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6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8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5 h 13"/>
                      <a:gd name="T20" fmla="*/ 23 w 45"/>
                      <a:gd name="T21" fmla="*/ 10 h 13"/>
                      <a:gd name="T22" fmla="*/ 42 w 45"/>
                      <a:gd name="T23" fmla="*/ 6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8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10"/>
                          <a:pt x="23" y="10"/>
                        </a:cubicBezTo>
                        <a:cubicBezTo>
                          <a:pt x="32" y="10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7" name="ïSḻïḍè">
                    <a:extLst>
                      <a:ext uri="{FF2B5EF4-FFF2-40B4-BE49-F238E27FC236}">
                        <a16:creationId xmlns:a16="http://schemas.microsoft.com/office/drawing/2014/main" id="{3E18B5A8-74B4-455B-8268-5F6D89824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156709"/>
                    <a:ext cx="169761" cy="44423"/>
                  </a:xfrm>
                  <a:custGeom>
                    <a:avLst/>
                    <a:gdLst>
                      <a:gd name="T0" fmla="*/ 23 w 45"/>
                      <a:gd name="T1" fmla="*/ 12 h 12"/>
                      <a:gd name="T2" fmla="*/ 0 w 45"/>
                      <a:gd name="T3" fmla="*/ 6 h 12"/>
                      <a:gd name="T4" fmla="*/ 0 w 45"/>
                      <a:gd name="T5" fmla="*/ 4 h 12"/>
                      <a:gd name="T6" fmla="*/ 19 w 45"/>
                      <a:gd name="T7" fmla="*/ 0 h 12"/>
                      <a:gd name="T8" fmla="*/ 41 w 45"/>
                      <a:gd name="T9" fmla="*/ 1 h 12"/>
                      <a:gd name="T10" fmla="*/ 45 w 45"/>
                      <a:gd name="T11" fmla="*/ 6 h 12"/>
                      <a:gd name="T12" fmla="*/ 44 w 45"/>
                      <a:gd name="T13" fmla="*/ 8 h 12"/>
                      <a:gd name="T14" fmla="*/ 23 w 45"/>
                      <a:gd name="T15" fmla="*/ 12 h 12"/>
                      <a:gd name="T16" fmla="*/ 19 w 45"/>
                      <a:gd name="T17" fmla="*/ 3 h 12"/>
                      <a:gd name="T18" fmla="*/ 3 w 45"/>
                      <a:gd name="T19" fmla="*/ 5 h 12"/>
                      <a:gd name="T20" fmla="*/ 23 w 45"/>
                      <a:gd name="T21" fmla="*/ 9 h 12"/>
                      <a:gd name="T22" fmla="*/ 42 w 45"/>
                      <a:gd name="T23" fmla="*/ 6 h 12"/>
                      <a:gd name="T24" fmla="*/ 42 w 45"/>
                      <a:gd name="T25" fmla="*/ 6 h 12"/>
                      <a:gd name="T26" fmla="*/ 41 w 45"/>
                      <a:gd name="T27" fmla="*/ 4 h 12"/>
                      <a:gd name="T28" fmla="*/ 19 w 45"/>
                      <a:gd name="T2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2">
                        <a:moveTo>
                          <a:pt x="23" y="12"/>
                        </a:moveTo>
                        <a:cubicBezTo>
                          <a:pt x="18" y="12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2"/>
                          <a:pt x="45" y="6"/>
                        </a:cubicBezTo>
                        <a:cubicBezTo>
                          <a:pt x="45" y="6"/>
                          <a:pt x="45" y="7"/>
                          <a:pt x="44" y="8"/>
                        </a:cubicBezTo>
                        <a:cubicBezTo>
                          <a:pt x="41" y="11"/>
                          <a:pt x="31" y="12"/>
                          <a:pt x="23" y="12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9"/>
                          <a:pt x="23" y="9"/>
                        </a:cubicBezTo>
                        <a:cubicBezTo>
                          <a:pt x="32" y="9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8" name="îşļíḓê">
                    <a:extLst>
                      <a:ext uri="{FF2B5EF4-FFF2-40B4-BE49-F238E27FC236}">
                        <a16:creationId xmlns:a16="http://schemas.microsoft.com/office/drawing/2014/main" id="{66E6069B-1848-43D0-B802-7DF16BA291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3811" y="3193199"/>
                    <a:ext cx="71395" cy="49182"/>
                  </a:xfrm>
                  <a:custGeom>
                    <a:avLst/>
                    <a:gdLst>
                      <a:gd name="T0" fmla="*/ 9 w 19"/>
                      <a:gd name="T1" fmla="*/ 13 h 13"/>
                      <a:gd name="T2" fmla="*/ 9 w 19"/>
                      <a:gd name="T3" fmla="*/ 13 h 13"/>
                      <a:gd name="T4" fmla="*/ 0 w 19"/>
                      <a:gd name="T5" fmla="*/ 1 h 13"/>
                      <a:gd name="T6" fmla="*/ 3 w 19"/>
                      <a:gd name="T7" fmla="*/ 0 h 13"/>
                      <a:gd name="T8" fmla="*/ 9 w 19"/>
                      <a:gd name="T9" fmla="*/ 10 h 13"/>
                      <a:gd name="T10" fmla="*/ 9 w 19"/>
                      <a:gd name="T11" fmla="*/ 10 h 13"/>
                      <a:gd name="T12" fmla="*/ 16 w 19"/>
                      <a:gd name="T13" fmla="*/ 0 h 13"/>
                      <a:gd name="T14" fmla="*/ 19 w 19"/>
                      <a:gd name="T15" fmla="*/ 1 h 13"/>
                      <a:gd name="T16" fmla="*/ 9 w 19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3">
                        <a:moveTo>
                          <a:pt x="9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4" y="12"/>
                          <a:pt x="0" y="2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9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10" y="10"/>
                          <a:pt x="13" y="9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6" y="9"/>
                          <a:pt x="13" y="13"/>
                          <a:pt x="9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9" name="ïṥḷiďe">
                    <a:extLst>
                      <a:ext uri="{FF2B5EF4-FFF2-40B4-BE49-F238E27FC236}">
                        <a16:creationId xmlns:a16="http://schemas.microsoft.com/office/drawing/2014/main" id="{2B67E3B5-EAA3-4768-BD46-3AE358D4C6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4051" y="2610936"/>
                    <a:ext cx="90433" cy="98366"/>
                  </a:xfrm>
                  <a:custGeom>
                    <a:avLst/>
                    <a:gdLst>
                      <a:gd name="T0" fmla="*/ 21 w 24"/>
                      <a:gd name="T1" fmla="*/ 26 h 26"/>
                      <a:gd name="T2" fmla="*/ 0 w 24"/>
                      <a:gd name="T3" fmla="*/ 3 h 26"/>
                      <a:gd name="T4" fmla="*/ 1 w 24"/>
                      <a:gd name="T5" fmla="*/ 0 h 26"/>
                      <a:gd name="T6" fmla="*/ 24 w 24"/>
                      <a:gd name="T7" fmla="*/ 24 h 26"/>
                      <a:gd name="T8" fmla="*/ 21 w 24"/>
                      <a:gd name="T9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6">
                        <a:moveTo>
                          <a:pt x="21" y="26"/>
                        </a:moveTo>
                        <a:cubicBezTo>
                          <a:pt x="21" y="26"/>
                          <a:pt x="11" y="5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3" y="2"/>
                          <a:pt x="23" y="24"/>
                          <a:pt x="24" y="24"/>
                        </a:cubicBezTo>
                        <a:lnTo>
                          <a:pt x="21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0" name="ïṡľíḑê">
                    <a:extLst>
                      <a:ext uri="{FF2B5EF4-FFF2-40B4-BE49-F238E27FC236}">
                        <a16:creationId xmlns:a16="http://schemas.microsoft.com/office/drawing/2014/main" id="{60E4A56D-1772-4A72-B598-35035032D5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37802" y="2607763"/>
                    <a:ext cx="30145" cy="82500"/>
                  </a:xfrm>
                  <a:custGeom>
                    <a:avLst/>
                    <a:gdLst>
                      <a:gd name="T0" fmla="*/ 5 w 8"/>
                      <a:gd name="T1" fmla="*/ 22 h 22"/>
                      <a:gd name="T2" fmla="*/ 0 w 8"/>
                      <a:gd name="T3" fmla="*/ 4 h 22"/>
                      <a:gd name="T4" fmla="*/ 1 w 8"/>
                      <a:gd name="T5" fmla="*/ 4 h 22"/>
                      <a:gd name="T6" fmla="*/ 1 w 8"/>
                      <a:gd name="T7" fmla="*/ 1 h 22"/>
                      <a:gd name="T8" fmla="*/ 8 w 8"/>
                      <a:gd name="T9" fmla="*/ 21 h 22"/>
                      <a:gd name="T10" fmla="*/ 5 w 8"/>
                      <a:gd name="T11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22">
                        <a:moveTo>
                          <a:pt x="5" y="22"/>
                        </a:moveTo>
                        <a:cubicBezTo>
                          <a:pt x="3" y="14"/>
                          <a:pt x="1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2" y="1"/>
                          <a:pt x="4" y="0"/>
                          <a:pt x="8" y="21"/>
                        </a:cubicBezTo>
                        <a:lnTo>
                          <a:pt x="5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1" name="işļíḋé">
                    <a:extLst>
                      <a:ext uri="{FF2B5EF4-FFF2-40B4-BE49-F238E27FC236}">
                        <a16:creationId xmlns:a16="http://schemas.microsoft.com/office/drawing/2014/main" id="{B67856D8-21FA-438E-AB23-60E335D241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9196" y="2563340"/>
                    <a:ext cx="30145" cy="126924"/>
                  </a:xfrm>
                  <a:custGeom>
                    <a:avLst/>
                    <a:gdLst>
                      <a:gd name="T0" fmla="*/ 3 w 8"/>
                      <a:gd name="T1" fmla="*/ 34 h 34"/>
                      <a:gd name="T2" fmla="*/ 6 w 8"/>
                      <a:gd name="T3" fmla="*/ 0 h 34"/>
                      <a:gd name="T4" fmla="*/ 8 w 8"/>
                      <a:gd name="T5" fmla="*/ 1 h 34"/>
                      <a:gd name="T6" fmla="*/ 6 w 8"/>
                      <a:gd name="T7" fmla="*/ 33 h 34"/>
                      <a:gd name="T8" fmla="*/ 3 w 8"/>
                      <a:gd name="T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34">
                        <a:moveTo>
                          <a:pt x="3" y="34"/>
                        </a:moveTo>
                        <a:cubicBezTo>
                          <a:pt x="3" y="31"/>
                          <a:pt x="0" y="6"/>
                          <a:pt x="6" y="0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4" y="6"/>
                          <a:pt x="5" y="26"/>
                          <a:pt x="6" y="33"/>
                        </a:cubicBezTo>
                        <a:lnTo>
                          <a:pt x="3" y="3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2" name="îṩlïḓé">
                    <a:extLst>
                      <a:ext uri="{FF2B5EF4-FFF2-40B4-BE49-F238E27FC236}">
                        <a16:creationId xmlns:a16="http://schemas.microsoft.com/office/drawing/2014/main" id="{635B5063-0772-4028-ABBE-4AF53298E8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9484" y="2629975"/>
                    <a:ext cx="34904" cy="68221"/>
                  </a:xfrm>
                  <a:custGeom>
                    <a:avLst/>
                    <a:gdLst>
                      <a:gd name="T0" fmla="*/ 3 w 9"/>
                      <a:gd name="T1" fmla="*/ 18 h 18"/>
                      <a:gd name="T2" fmla="*/ 0 w 9"/>
                      <a:gd name="T3" fmla="*/ 18 h 18"/>
                      <a:gd name="T4" fmla="*/ 8 w 9"/>
                      <a:gd name="T5" fmla="*/ 0 h 18"/>
                      <a:gd name="T6" fmla="*/ 9 w 9"/>
                      <a:gd name="T7" fmla="*/ 3 h 18"/>
                      <a:gd name="T8" fmla="*/ 3 w 9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8">
                        <a:moveTo>
                          <a:pt x="3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5"/>
                          <a:pt x="3" y="1"/>
                          <a:pt x="8" y="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6" y="4"/>
                          <a:pt x="4" y="12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3" name="iṩľidê">
                    <a:extLst>
                      <a:ext uri="{FF2B5EF4-FFF2-40B4-BE49-F238E27FC236}">
                        <a16:creationId xmlns:a16="http://schemas.microsoft.com/office/drawing/2014/main" id="{8770D0CF-9BDD-4A4A-842B-94148AB1CC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3427" y="2656946"/>
                    <a:ext cx="96780" cy="66635"/>
                  </a:xfrm>
                  <a:custGeom>
                    <a:avLst/>
                    <a:gdLst>
                      <a:gd name="T0" fmla="*/ 3 w 26"/>
                      <a:gd name="T1" fmla="*/ 18 h 18"/>
                      <a:gd name="T2" fmla="*/ 0 w 26"/>
                      <a:gd name="T3" fmla="*/ 16 h 18"/>
                      <a:gd name="T4" fmla="*/ 26 w 26"/>
                      <a:gd name="T5" fmla="*/ 1 h 18"/>
                      <a:gd name="T6" fmla="*/ 25 w 26"/>
                      <a:gd name="T7" fmla="*/ 4 h 18"/>
                      <a:gd name="T8" fmla="*/ 3 w 26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8">
                        <a:moveTo>
                          <a:pt x="3" y="18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14" y="0"/>
                          <a:pt x="26" y="1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16" y="3"/>
                          <a:pt x="3" y="18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4" name="ï$ḷidè">
                    <a:extLst>
                      <a:ext uri="{FF2B5EF4-FFF2-40B4-BE49-F238E27FC236}">
                        <a16:creationId xmlns:a16="http://schemas.microsoft.com/office/drawing/2014/main" id="{96CF8A11-0661-42AB-829F-F12F9D095C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56745" y="2736273"/>
                    <a:ext cx="44423" cy="22212"/>
                  </a:xfrm>
                  <a:custGeom>
                    <a:avLst/>
                    <a:gdLst>
                      <a:gd name="T0" fmla="*/ 2 w 12"/>
                      <a:gd name="T1" fmla="*/ 6 h 6"/>
                      <a:gd name="T2" fmla="*/ 0 w 12"/>
                      <a:gd name="T3" fmla="*/ 4 h 6"/>
                      <a:gd name="T4" fmla="*/ 12 w 12"/>
                      <a:gd name="T5" fmla="*/ 1 h 6"/>
                      <a:gd name="T6" fmla="*/ 11 w 12"/>
                      <a:gd name="T7" fmla="*/ 4 h 6"/>
                      <a:gd name="T8" fmla="*/ 2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2" y="6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4"/>
                          <a:pt x="6" y="0"/>
                          <a:pt x="12" y="1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7" y="4"/>
                          <a:pt x="2" y="6"/>
                          <a:pt x="2" y="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5" name="í$ḻiḋé">
                    <a:extLst>
                      <a:ext uri="{FF2B5EF4-FFF2-40B4-BE49-F238E27FC236}">
                        <a16:creationId xmlns:a16="http://schemas.microsoft.com/office/drawing/2014/main" id="{59EAE320-6647-4DF4-9953-F272B34F87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7224" y="2736273"/>
                    <a:ext cx="46010" cy="22212"/>
                  </a:xfrm>
                  <a:custGeom>
                    <a:avLst/>
                    <a:gdLst>
                      <a:gd name="T0" fmla="*/ 10 w 12"/>
                      <a:gd name="T1" fmla="*/ 6 h 6"/>
                      <a:gd name="T2" fmla="*/ 0 w 12"/>
                      <a:gd name="T3" fmla="*/ 3 h 6"/>
                      <a:gd name="T4" fmla="*/ 0 w 12"/>
                      <a:gd name="T5" fmla="*/ 0 h 6"/>
                      <a:gd name="T6" fmla="*/ 12 w 12"/>
                      <a:gd name="T7" fmla="*/ 4 h 6"/>
                      <a:gd name="T8" fmla="*/ 10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10" y="6"/>
                        </a:moveTo>
                        <a:cubicBezTo>
                          <a:pt x="9" y="6"/>
                          <a:pt x="6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1" y="4"/>
                          <a:pt x="12" y="4"/>
                        </a:cubicBez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2" name="iśḷîḓe">
                  <a:extLst>
                    <a:ext uri="{FF2B5EF4-FFF2-40B4-BE49-F238E27FC236}">
                      <a16:creationId xmlns:a16="http://schemas.microsoft.com/office/drawing/2014/main" id="{75BA1DB4-28EE-45BE-B8D2-F7FA3C5A3879}"/>
                    </a:ext>
                  </a:extLst>
                </p:cNvPr>
                <p:cNvGrpSpPr/>
                <p:nvPr/>
              </p:nvGrpSpPr>
              <p:grpSpPr>
                <a:xfrm>
                  <a:off x="3272257" y="5170037"/>
                  <a:ext cx="309377" cy="414088"/>
                  <a:chOff x="3957743" y="5628549"/>
                  <a:chExt cx="309377" cy="414088"/>
                </a:xfrm>
              </p:grpSpPr>
              <p:sp>
                <p:nvSpPr>
                  <p:cNvPr id="96" name="íṡļiḓè">
                    <a:extLst>
                      <a:ext uri="{FF2B5EF4-FFF2-40B4-BE49-F238E27FC236}">
                        <a16:creationId xmlns:a16="http://schemas.microsoft.com/office/drawing/2014/main" id="{5C27EA90-4DF0-4E01-9B8D-258637854B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7743" y="5639654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6 w 32"/>
                      <a:gd name="T27" fmla="*/ 2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5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39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6" y="2"/>
                        </a:cubicBezTo>
                        <a:cubicBezTo>
                          <a:pt x="27" y="3"/>
                          <a:pt x="28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7" name="ïsḷiḓè">
                    <a:extLst>
                      <a:ext uri="{FF2B5EF4-FFF2-40B4-BE49-F238E27FC236}">
                        <a16:creationId xmlns:a16="http://schemas.microsoft.com/office/drawing/2014/main" id="{193B38FC-C707-4DE3-B0BF-CBE607FAB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7888" y="5647588"/>
                    <a:ext cx="134857" cy="150721"/>
                  </a:xfrm>
                  <a:custGeom>
                    <a:avLst/>
                    <a:gdLst>
                      <a:gd name="T0" fmla="*/ 25 w 36"/>
                      <a:gd name="T1" fmla="*/ 1 h 40"/>
                      <a:gd name="T2" fmla="*/ 21 w 36"/>
                      <a:gd name="T3" fmla="*/ 0 h 40"/>
                      <a:gd name="T4" fmla="*/ 20 w 36"/>
                      <a:gd name="T5" fmla="*/ 0 h 40"/>
                      <a:gd name="T6" fmla="*/ 18 w 36"/>
                      <a:gd name="T7" fmla="*/ 0 h 40"/>
                      <a:gd name="T8" fmla="*/ 3 w 36"/>
                      <a:gd name="T9" fmla="*/ 15 h 40"/>
                      <a:gd name="T10" fmla="*/ 4 w 36"/>
                      <a:gd name="T11" fmla="*/ 35 h 40"/>
                      <a:gd name="T12" fmla="*/ 6 w 36"/>
                      <a:gd name="T13" fmla="*/ 38 h 40"/>
                      <a:gd name="T14" fmla="*/ 9 w 36"/>
                      <a:gd name="T15" fmla="*/ 40 h 40"/>
                      <a:gd name="T16" fmla="*/ 14 w 36"/>
                      <a:gd name="T17" fmla="*/ 40 h 40"/>
                      <a:gd name="T18" fmla="*/ 31 w 36"/>
                      <a:gd name="T19" fmla="*/ 26 h 40"/>
                      <a:gd name="T20" fmla="*/ 25 w 36"/>
                      <a:gd name="T21" fmla="*/ 1 h 40"/>
                      <a:gd name="T22" fmla="*/ 29 w 36"/>
                      <a:gd name="T23" fmla="*/ 25 h 40"/>
                      <a:gd name="T24" fmla="*/ 14 w 36"/>
                      <a:gd name="T25" fmla="*/ 38 h 40"/>
                      <a:gd name="T26" fmla="*/ 10 w 36"/>
                      <a:gd name="T27" fmla="*/ 38 h 40"/>
                      <a:gd name="T28" fmla="*/ 10 w 36"/>
                      <a:gd name="T29" fmla="*/ 38 h 40"/>
                      <a:gd name="T30" fmla="*/ 7 w 36"/>
                      <a:gd name="T31" fmla="*/ 36 h 40"/>
                      <a:gd name="T32" fmla="*/ 4 w 36"/>
                      <a:gd name="T33" fmla="*/ 15 h 40"/>
                      <a:gd name="T34" fmla="*/ 20 w 36"/>
                      <a:gd name="T35" fmla="*/ 2 h 40"/>
                      <a:gd name="T36" fmla="*/ 20 w 36"/>
                      <a:gd name="T37" fmla="*/ 2 h 40"/>
                      <a:gd name="T38" fmla="*/ 24 w 36"/>
                      <a:gd name="T39" fmla="*/ 3 h 40"/>
                      <a:gd name="T40" fmla="*/ 24 w 36"/>
                      <a:gd name="T41" fmla="*/ 3 h 40"/>
                      <a:gd name="T42" fmla="*/ 29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5" y="1"/>
                        </a:move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1" y="2"/>
                          <a:pt x="6" y="7"/>
                          <a:pt x="3" y="15"/>
                        </a:cubicBezTo>
                        <a:cubicBezTo>
                          <a:pt x="0" y="22"/>
                          <a:pt x="0" y="30"/>
                          <a:pt x="4" y="35"/>
                        </a:cubicBezTo>
                        <a:cubicBezTo>
                          <a:pt x="4" y="36"/>
                          <a:pt x="5" y="37"/>
                          <a:pt x="6" y="38"/>
                        </a:cubicBezTo>
                        <a:cubicBezTo>
                          <a:pt x="7" y="39"/>
                          <a:pt x="8" y="39"/>
                          <a:pt x="9" y="40"/>
                        </a:cubicBezTo>
                        <a:cubicBezTo>
                          <a:pt x="11" y="40"/>
                          <a:pt x="12" y="40"/>
                          <a:pt x="14" y="40"/>
                        </a:cubicBezTo>
                        <a:cubicBezTo>
                          <a:pt x="21" y="40"/>
                          <a:pt x="28" y="35"/>
                          <a:pt x="31" y="26"/>
                        </a:cubicBezTo>
                        <a:cubicBezTo>
                          <a:pt x="36" y="15"/>
                          <a:pt x="33" y="4"/>
                          <a:pt x="25" y="1"/>
                        </a:cubicBezTo>
                        <a:close/>
                        <a:moveTo>
                          <a:pt x="29" y="25"/>
                        </a:moveTo>
                        <a:cubicBezTo>
                          <a:pt x="26" y="33"/>
                          <a:pt x="20" y="38"/>
                          <a:pt x="14" y="38"/>
                        </a:cubicBezTo>
                        <a:cubicBezTo>
                          <a:pt x="12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7"/>
                          <a:pt x="8" y="37"/>
                          <a:pt x="7" y="36"/>
                        </a:cubicBezTo>
                        <a:cubicBezTo>
                          <a:pt x="3" y="32"/>
                          <a:pt x="1" y="23"/>
                          <a:pt x="4" y="15"/>
                        </a:cubicBezTo>
                        <a:cubicBezTo>
                          <a:pt x="8" y="8"/>
                          <a:pt x="14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2" y="2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31" y="6"/>
                          <a:pt x="33" y="16"/>
                          <a:pt x="29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îṧḷidè">
                    <a:extLst>
                      <a:ext uri="{FF2B5EF4-FFF2-40B4-BE49-F238E27FC236}">
                        <a16:creationId xmlns:a16="http://schemas.microsoft.com/office/drawing/2014/main" id="{458E68B4-11C3-4A28-903C-F526BBC855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5292" y="5883982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5 w 32"/>
                      <a:gd name="T27" fmla="*/ 3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6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40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5" y="3"/>
                        </a:cubicBezTo>
                        <a:cubicBezTo>
                          <a:pt x="27" y="3"/>
                          <a:pt x="27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9" name="îšlîḍè">
                    <a:extLst>
                      <a:ext uri="{FF2B5EF4-FFF2-40B4-BE49-F238E27FC236}">
                        <a16:creationId xmlns:a16="http://schemas.microsoft.com/office/drawing/2014/main" id="{C39E61A7-838B-4302-ACE0-73066647D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30677" y="5891916"/>
                    <a:ext cx="136443" cy="150721"/>
                  </a:xfrm>
                  <a:custGeom>
                    <a:avLst/>
                    <a:gdLst>
                      <a:gd name="T0" fmla="*/ 26 w 36"/>
                      <a:gd name="T1" fmla="*/ 1 h 40"/>
                      <a:gd name="T2" fmla="*/ 22 w 36"/>
                      <a:gd name="T3" fmla="*/ 0 h 40"/>
                      <a:gd name="T4" fmla="*/ 21 w 36"/>
                      <a:gd name="T5" fmla="*/ 0 h 40"/>
                      <a:gd name="T6" fmla="*/ 18 w 36"/>
                      <a:gd name="T7" fmla="*/ 1 h 40"/>
                      <a:gd name="T8" fmla="*/ 3 w 36"/>
                      <a:gd name="T9" fmla="*/ 15 h 40"/>
                      <a:gd name="T10" fmla="*/ 5 w 36"/>
                      <a:gd name="T11" fmla="*/ 35 h 40"/>
                      <a:gd name="T12" fmla="*/ 7 w 36"/>
                      <a:gd name="T13" fmla="*/ 38 h 40"/>
                      <a:gd name="T14" fmla="*/ 10 w 36"/>
                      <a:gd name="T15" fmla="*/ 40 h 40"/>
                      <a:gd name="T16" fmla="*/ 15 w 36"/>
                      <a:gd name="T17" fmla="*/ 40 h 40"/>
                      <a:gd name="T18" fmla="*/ 32 w 36"/>
                      <a:gd name="T19" fmla="*/ 26 h 40"/>
                      <a:gd name="T20" fmla="*/ 26 w 36"/>
                      <a:gd name="T21" fmla="*/ 1 h 40"/>
                      <a:gd name="T22" fmla="*/ 30 w 36"/>
                      <a:gd name="T23" fmla="*/ 25 h 40"/>
                      <a:gd name="T24" fmla="*/ 15 w 36"/>
                      <a:gd name="T25" fmla="*/ 38 h 40"/>
                      <a:gd name="T26" fmla="*/ 11 w 36"/>
                      <a:gd name="T27" fmla="*/ 38 h 40"/>
                      <a:gd name="T28" fmla="*/ 11 w 36"/>
                      <a:gd name="T29" fmla="*/ 38 h 40"/>
                      <a:gd name="T30" fmla="*/ 8 w 36"/>
                      <a:gd name="T31" fmla="*/ 36 h 40"/>
                      <a:gd name="T32" fmla="*/ 5 w 36"/>
                      <a:gd name="T33" fmla="*/ 15 h 40"/>
                      <a:gd name="T34" fmla="*/ 21 w 36"/>
                      <a:gd name="T35" fmla="*/ 2 h 40"/>
                      <a:gd name="T36" fmla="*/ 21 w 36"/>
                      <a:gd name="T37" fmla="*/ 2 h 40"/>
                      <a:gd name="T38" fmla="*/ 25 w 36"/>
                      <a:gd name="T39" fmla="*/ 3 h 40"/>
                      <a:gd name="T40" fmla="*/ 25 w 36"/>
                      <a:gd name="T41" fmla="*/ 3 h 40"/>
                      <a:gd name="T42" fmla="*/ 30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6" y="1"/>
                        </a:moveTo>
                        <a:cubicBezTo>
                          <a:pt x="25" y="1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0" y="0"/>
                          <a:pt x="19" y="0"/>
                          <a:pt x="18" y="1"/>
                        </a:cubicBezTo>
                        <a:cubicBezTo>
                          <a:pt x="12" y="2"/>
                          <a:pt x="6" y="7"/>
                          <a:pt x="3" y="15"/>
                        </a:cubicBezTo>
                        <a:cubicBezTo>
                          <a:pt x="0" y="22"/>
                          <a:pt x="1" y="30"/>
                          <a:pt x="5" y="35"/>
                        </a:cubicBezTo>
                        <a:cubicBezTo>
                          <a:pt x="5" y="36"/>
                          <a:pt x="6" y="37"/>
                          <a:pt x="7" y="38"/>
                        </a:cubicBezTo>
                        <a:cubicBezTo>
                          <a:pt x="8" y="39"/>
                          <a:pt x="9" y="39"/>
                          <a:pt x="10" y="40"/>
                        </a:cubicBezTo>
                        <a:cubicBezTo>
                          <a:pt x="12" y="40"/>
                          <a:pt x="13" y="40"/>
                          <a:pt x="15" y="40"/>
                        </a:cubicBezTo>
                        <a:cubicBezTo>
                          <a:pt x="22" y="40"/>
                          <a:pt x="29" y="35"/>
                          <a:pt x="32" y="26"/>
                        </a:cubicBezTo>
                        <a:cubicBezTo>
                          <a:pt x="36" y="16"/>
                          <a:pt x="33" y="4"/>
                          <a:pt x="26" y="1"/>
                        </a:cubicBezTo>
                        <a:close/>
                        <a:moveTo>
                          <a:pt x="30" y="25"/>
                        </a:moveTo>
                        <a:cubicBezTo>
                          <a:pt x="27" y="33"/>
                          <a:pt x="21" y="38"/>
                          <a:pt x="15" y="38"/>
                        </a:cubicBezTo>
                        <a:cubicBezTo>
                          <a:pt x="13" y="38"/>
                          <a:pt x="12" y="38"/>
                          <a:pt x="11" y="38"/>
                        </a:cubicBezTo>
                        <a:cubicBezTo>
                          <a:pt x="11" y="38"/>
                          <a:pt x="11" y="38"/>
                          <a:pt x="11" y="38"/>
                        </a:cubicBezTo>
                        <a:cubicBezTo>
                          <a:pt x="10" y="37"/>
                          <a:pt x="9" y="37"/>
                          <a:pt x="8" y="36"/>
                        </a:cubicBezTo>
                        <a:cubicBezTo>
                          <a:pt x="3" y="32"/>
                          <a:pt x="2" y="23"/>
                          <a:pt x="5" y="15"/>
                        </a:cubicBezTo>
                        <a:cubicBezTo>
                          <a:pt x="8" y="8"/>
                          <a:pt x="15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3" y="2"/>
                          <a:pt x="24" y="3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32" y="6"/>
                          <a:pt x="34" y="16"/>
                          <a:pt x="30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0" name="iṧḻide">
                    <a:extLst>
                      <a:ext uri="{FF2B5EF4-FFF2-40B4-BE49-F238E27FC236}">
                        <a16:creationId xmlns:a16="http://schemas.microsoft.com/office/drawing/2014/main" id="{2815BBDA-6855-4D76-A4BC-2343B06ABB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4715" y="5647588"/>
                    <a:ext cx="274473" cy="395049"/>
                  </a:xfrm>
                  <a:custGeom>
                    <a:avLst/>
                    <a:gdLst>
                      <a:gd name="T0" fmla="*/ 125 w 173"/>
                      <a:gd name="T1" fmla="*/ 0 h 249"/>
                      <a:gd name="T2" fmla="*/ 2 w 173"/>
                      <a:gd name="T3" fmla="*/ 244 h 249"/>
                      <a:gd name="T4" fmla="*/ 0 w 173"/>
                      <a:gd name="T5" fmla="*/ 249 h 249"/>
                      <a:gd name="T6" fmla="*/ 0 w 173"/>
                      <a:gd name="T7" fmla="*/ 249 h 249"/>
                      <a:gd name="T8" fmla="*/ 47 w 173"/>
                      <a:gd name="T9" fmla="*/ 249 h 249"/>
                      <a:gd name="T10" fmla="*/ 173 w 173"/>
                      <a:gd name="T11" fmla="*/ 0 h 249"/>
                      <a:gd name="T12" fmla="*/ 125 w 173"/>
                      <a:gd name="T13" fmla="*/ 0 h 249"/>
                      <a:gd name="T14" fmla="*/ 45 w 173"/>
                      <a:gd name="T15" fmla="*/ 244 h 249"/>
                      <a:gd name="T16" fmla="*/ 7 w 173"/>
                      <a:gd name="T17" fmla="*/ 244 h 249"/>
                      <a:gd name="T18" fmla="*/ 128 w 173"/>
                      <a:gd name="T19" fmla="*/ 5 h 249"/>
                      <a:gd name="T20" fmla="*/ 166 w 173"/>
                      <a:gd name="T21" fmla="*/ 5 h 249"/>
                      <a:gd name="T22" fmla="*/ 130 w 173"/>
                      <a:gd name="T23" fmla="*/ 73 h 249"/>
                      <a:gd name="T24" fmla="*/ 45 w 173"/>
                      <a:gd name="T25" fmla="*/ 24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" h="249">
                        <a:moveTo>
                          <a:pt x="125" y="0"/>
                        </a:moveTo>
                        <a:lnTo>
                          <a:pt x="2" y="244"/>
                        </a:lnTo>
                        <a:lnTo>
                          <a:pt x="0" y="249"/>
                        </a:lnTo>
                        <a:lnTo>
                          <a:pt x="0" y="249"/>
                        </a:lnTo>
                        <a:lnTo>
                          <a:pt x="47" y="249"/>
                        </a:lnTo>
                        <a:lnTo>
                          <a:pt x="173" y="0"/>
                        </a:lnTo>
                        <a:lnTo>
                          <a:pt x="125" y="0"/>
                        </a:lnTo>
                        <a:close/>
                        <a:moveTo>
                          <a:pt x="45" y="244"/>
                        </a:moveTo>
                        <a:lnTo>
                          <a:pt x="7" y="244"/>
                        </a:lnTo>
                        <a:lnTo>
                          <a:pt x="128" y="5"/>
                        </a:lnTo>
                        <a:lnTo>
                          <a:pt x="166" y="5"/>
                        </a:lnTo>
                        <a:lnTo>
                          <a:pt x="130" y="73"/>
                        </a:lnTo>
                        <a:lnTo>
                          <a:pt x="45" y="24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1" name="îślîḑè">
                    <a:extLst>
                      <a:ext uri="{FF2B5EF4-FFF2-40B4-BE49-F238E27FC236}">
                        <a16:creationId xmlns:a16="http://schemas.microsoft.com/office/drawing/2014/main" id="{E7BCAFA8-62BA-4FF1-966E-542E0875C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8849" y="5628549"/>
                    <a:ext cx="290338" cy="414088"/>
                  </a:xfrm>
                  <a:custGeom>
                    <a:avLst/>
                    <a:gdLst>
                      <a:gd name="T0" fmla="*/ 166 w 183"/>
                      <a:gd name="T1" fmla="*/ 0 h 261"/>
                      <a:gd name="T2" fmla="*/ 126 w 183"/>
                      <a:gd name="T3" fmla="*/ 0 h 261"/>
                      <a:gd name="T4" fmla="*/ 0 w 183"/>
                      <a:gd name="T5" fmla="*/ 246 h 261"/>
                      <a:gd name="T6" fmla="*/ 0 w 183"/>
                      <a:gd name="T7" fmla="*/ 246 h 261"/>
                      <a:gd name="T8" fmla="*/ 10 w 183"/>
                      <a:gd name="T9" fmla="*/ 261 h 261"/>
                      <a:gd name="T10" fmla="*/ 10 w 183"/>
                      <a:gd name="T11" fmla="*/ 261 h 261"/>
                      <a:gd name="T12" fmla="*/ 40 w 183"/>
                      <a:gd name="T13" fmla="*/ 261 h 261"/>
                      <a:gd name="T14" fmla="*/ 43 w 183"/>
                      <a:gd name="T15" fmla="*/ 256 h 261"/>
                      <a:gd name="T16" fmla="*/ 12 w 183"/>
                      <a:gd name="T17" fmla="*/ 256 h 261"/>
                      <a:gd name="T18" fmla="*/ 12 w 183"/>
                      <a:gd name="T19" fmla="*/ 256 h 261"/>
                      <a:gd name="T20" fmla="*/ 5 w 183"/>
                      <a:gd name="T21" fmla="*/ 246 h 261"/>
                      <a:gd name="T22" fmla="*/ 128 w 183"/>
                      <a:gd name="T23" fmla="*/ 5 h 261"/>
                      <a:gd name="T24" fmla="*/ 164 w 183"/>
                      <a:gd name="T25" fmla="*/ 5 h 261"/>
                      <a:gd name="T26" fmla="*/ 173 w 183"/>
                      <a:gd name="T27" fmla="*/ 12 h 261"/>
                      <a:gd name="T28" fmla="*/ 176 w 183"/>
                      <a:gd name="T29" fmla="*/ 14 h 261"/>
                      <a:gd name="T30" fmla="*/ 173 w 183"/>
                      <a:gd name="T31" fmla="*/ 17 h 261"/>
                      <a:gd name="T32" fmla="*/ 176 w 183"/>
                      <a:gd name="T33" fmla="*/ 17 h 261"/>
                      <a:gd name="T34" fmla="*/ 140 w 183"/>
                      <a:gd name="T35" fmla="*/ 85 h 261"/>
                      <a:gd name="T36" fmla="*/ 183 w 183"/>
                      <a:gd name="T37" fmla="*/ 12 h 261"/>
                      <a:gd name="T38" fmla="*/ 183 w 183"/>
                      <a:gd name="T39" fmla="*/ 12 h 261"/>
                      <a:gd name="T40" fmla="*/ 166 w 183"/>
                      <a:gd name="T41" fmla="*/ 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3" h="261">
                        <a:moveTo>
                          <a:pt x="166" y="0"/>
                        </a:moveTo>
                        <a:lnTo>
                          <a:pt x="126" y="0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10" y="261"/>
                        </a:lnTo>
                        <a:lnTo>
                          <a:pt x="10" y="261"/>
                        </a:lnTo>
                        <a:lnTo>
                          <a:pt x="40" y="261"/>
                        </a:lnTo>
                        <a:lnTo>
                          <a:pt x="43" y="256"/>
                        </a:lnTo>
                        <a:lnTo>
                          <a:pt x="12" y="256"/>
                        </a:lnTo>
                        <a:lnTo>
                          <a:pt x="12" y="256"/>
                        </a:lnTo>
                        <a:lnTo>
                          <a:pt x="5" y="246"/>
                        </a:lnTo>
                        <a:lnTo>
                          <a:pt x="128" y="5"/>
                        </a:lnTo>
                        <a:lnTo>
                          <a:pt x="164" y="5"/>
                        </a:lnTo>
                        <a:lnTo>
                          <a:pt x="173" y="12"/>
                        </a:lnTo>
                        <a:lnTo>
                          <a:pt x="176" y="14"/>
                        </a:lnTo>
                        <a:lnTo>
                          <a:pt x="173" y="17"/>
                        </a:lnTo>
                        <a:lnTo>
                          <a:pt x="176" y="17"/>
                        </a:lnTo>
                        <a:lnTo>
                          <a:pt x="140" y="85"/>
                        </a:lnTo>
                        <a:lnTo>
                          <a:pt x="183" y="12"/>
                        </a:lnTo>
                        <a:lnTo>
                          <a:pt x="183" y="12"/>
                        </a:lnTo>
                        <a:lnTo>
                          <a:pt x="16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3" name="ï$ḻíḋê">
                  <a:extLst>
                    <a:ext uri="{FF2B5EF4-FFF2-40B4-BE49-F238E27FC236}">
                      <a16:creationId xmlns:a16="http://schemas.microsoft.com/office/drawing/2014/main" id="{AD51E157-CFCA-481C-80E6-C6431D23F088}"/>
                    </a:ext>
                  </a:extLst>
                </p:cNvPr>
                <p:cNvGrpSpPr/>
                <p:nvPr/>
              </p:nvGrpSpPr>
              <p:grpSpPr>
                <a:xfrm>
                  <a:off x="1882274" y="3689768"/>
                  <a:ext cx="414088" cy="488656"/>
                  <a:chOff x="4711354" y="5301720"/>
                  <a:chExt cx="414088" cy="488656"/>
                </a:xfrm>
              </p:grpSpPr>
              <p:sp>
                <p:nvSpPr>
                  <p:cNvPr id="92" name="işḷïdê">
                    <a:extLst>
                      <a:ext uri="{FF2B5EF4-FFF2-40B4-BE49-F238E27FC236}">
                        <a16:creationId xmlns:a16="http://schemas.microsoft.com/office/drawing/2014/main" id="{FF9F13CF-B343-4D67-9523-59EF4220C4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01786" y="5301720"/>
                    <a:ext cx="323656" cy="323656"/>
                  </a:xfrm>
                  <a:custGeom>
                    <a:avLst/>
                    <a:gdLst>
                      <a:gd name="T0" fmla="*/ 43 w 86"/>
                      <a:gd name="T1" fmla="*/ 86 h 86"/>
                      <a:gd name="T2" fmla="*/ 0 w 86"/>
                      <a:gd name="T3" fmla="*/ 43 h 86"/>
                      <a:gd name="T4" fmla="*/ 43 w 86"/>
                      <a:gd name="T5" fmla="*/ 0 h 86"/>
                      <a:gd name="T6" fmla="*/ 86 w 86"/>
                      <a:gd name="T7" fmla="*/ 43 h 86"/>
                      <a:gd name="T8" fmla="*/ 43 w 86"/>
                      <a:gd name="T9" fmla="*/ 86 h 86"/>
                      <a:gd name="T10" fmla="*/ 43 w 86"/>
                      <a:gd name="T11" fmla="*/ 3 h 86"/>
                      <a:gd name="T12" fmla="*/ 3 w 86"/>
                      <a:gd name="T13" fmla="*/ 43 h 86"/>
                      <a:gd name="T14" fmla="*/ 43 w 86"/>
                      <a:gd name="T15" fmla="*/ 83 h 86"/>
                      <a:gd name="T16" fmla="*/ 83 w 86"/>
                      <a:gd name="T17" fmla="*/ 43 h 86"/>
                      <a:gd name="T18" fmla="*/ 43 w 86"/>
                      <a:gd name="T19" fmla="*/ 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86">
                        <a:moveTo>
                          <a:pt x="43" y="86"/>
                        </a:moveTo>
                        <a:cubicBezTo>
                          <a:pt x="19" y="86"/>
                          <a:pt x="0" y="67"/>
                          <a:pt x="0" y="43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3"/>
                        </a:cubicBezTo>
                        <a:cubicBezTo>
                          <a:pt x="86" y="67"/>
                          <a:pt x="67" y="86"/>
                          <a:pt x="43" y="86"/>
                        </a:cubicBezTo>
                        <a:close/>
                        <a:moveTo>
                          <a:pt x="43" y="3"/>
                        </a:moveTo>
                        <a:cubicBezTo>
                          <a:pt x="21" y="3"/>
                          <a:pt x="3" y="21"/>
                          <a:pt x="3" y="43"/>
                        </a:cubicBezTo>
                        <a:cubicBezTo>
                          <a:pt x="3" y="65"/>
                          <a:pt x="21" y="83"/>
                          <a:pt x="43" y="83"/>
                        </a:cubicBezTo>
                        <a:cubicBezTo>
                          <a:pt x="65" y="83"/>
                          <a:pt x="83" y="65"/>
                          <a:pt x="83" y="43"/>
                        </a:cubicBezTo>
                        <a:cubicBezTo>
                          <a:pt x="83" y="21"/>
                          <a:pt x="65" y="3"/>
                          <a:pt x="43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3" name="iṧľíḑè">
                    <a:extLst>
                      <a:ext uri="{FF2B5EF4-FFF2-40B4-BE49-F238E27FC236}">
                        <a16:creationId xmlns:a16="http://schemas.microsoft.com/office/drawing/2014/main" id="{236E7160-F3CB-470A-A812-6E435B68E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35104" y="5335037"/>
                    <a:ext cx="257020" cy="260193"/>
                  </a:xfrm>
                  <a:custGeom>
                    <a:avLst/>
                    <a:gdLst>
                      <a:gd name="T0" fmla="*/ 34 w 68"/>
                      <a:gd name="T1" fmla="*/ 69 h 69"/>
                      <a:gd name="T2" fmla="*/ 0 w 68"/>
                      <a:gd name="T3" fmla="*/ 34 h 69"/>
                      <a:gd name="T4" fmla="*/ 34 w 68"/>
                      <a:gd name="T5" fmla="*/ 0 h 69"/>
                      <a:gd name="T6" fmla="*/ 68 w 68"/>
                      <a:gd name="T7" fmla="*/ 34 h 69"/>
                      <a:gd name="T8" fmla="*/ 34 w 68"/>
                      <a:gd name="T9" fmla="*/ 69 h 69"/>
                      <a:gd name="T10" fmla="*/ 34 w 68"/>
                      <a:gd name="T11" fmla="*/ 3 h 69"/>
                      <a:gd name="T12" fmla="*/ 3 w 68"/>
                      <a:gd name="T13" fmla="*/ 34 h 69"/>
                      <a:gd name="T14" fmla="*/ 34 w 68"/>
                      <a:gd name="T15" fmla="*/ 66 h 69"/>
                      <a:gd name="T16" fmla="*/ 65 w 68"/>
                      <a:gd name="T17" fmla="*/ 34 h 69"/>
                      <a:gd name="T18" fmla="*/ 34 w 68"/>
                      <a:gd name="T19" fmla="*/ 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9">
                        <a:moveTo>
                          <a:pt x="34" y="69"/>
                        </a:moveTo>
                        <a:cubicBezTo>
                          <a:pt x="15" y="69"/>
                          <a:pt x="0" y="53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53" y="0"/>
                          <a:pt x="68" y="15"/>
                          <a:pt x="68" y="34"/>
                        </a:cubicBezTo>
                        <a:cubicBezTo>
                          <a:pt x="68" y="53"/>
                          <a:pt x="53" y="69"/>
                          <a:pt x="34" y="69"/>
                        </a:cubicBezTo>
                        <a:close/>
                        <a:moveTo>
                          <a:pt x="34" y="3"/>
                        </a:moveTo>
                        <a:cubicBezTo>
                          <a:pt x="17" y="3"/>
                          <a:pt x="3" y="17"/>
                          <a:pt x="3" y="34"/>
                        </a:cubicBezTo>
                        <a:cubicBezTo>
                          <a:pt x="3" y="51"/>
                          <a:pt x="17" y="66"/>
                          <a:pt x="34" y="66"/>
                        </a:cubicBezTo>
                        <a:cubicBezTo>
                          <a:pt x="51" y="66"/>
                          <a:pt x="65" y="51"/>
                          <a:pt x="65" y="34"/>
                        </a:cubicBezTo>
                        <a:cubicBezTo>
                          <a:pt x="65" y="17"/>
                          <a:pt x="51" y="3"/>
                          <a:pt x="34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4" name="îś1îḑè">
                    <a:extLst>
                      <a:ext uri="{FF2B5EF4-FFF2-40B4-BE49-F238E27FC236}">
                        <a16:creationId xmlns:a16="http://schemas.microsoft.com/office/drawing/2014/main" id="{35655CE2-D48F-4200-9EF6-519526AADE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11354" y="5584125"/>
                    <a:ext cx="199905" cy="206251"/>
                  </a:xfrm>
                  <a:custGeom>
                    <a:avLst/>
                    <a:gdLst>
                      <a:gd name="T0" fmla="*/ 8 w 53"/>
                      <a:gd name="T1" fmla="*/ 55 h 55"/>
                      <a:gd name="T2" fmla="*/ 8 w 53"/>
                      <a:gd name="T3" fmla="*/ 55 h 55"/>
                      <a:gd name="T4" fmla="*/ 4 w 53"/>
                      <a:gd name="T5" fmla="*/ 53 h 55"/>
                      <a:gd name="T6" fmla="*/ 40 w 53"/>
                      <a:gd name="T7" fmla="*/ 0 h 55"/>
                      <a:gd name="T8" fmla="*/ 42 w 53"/>
                      <a:gd name="T9" fmla="*/ 2 h 55"/>
                      <a:gd name="T10" fmla="*/ 6 w 53"/>
                      <a:gd name="T11" fmla="*/ 51 h 55"/>
                      <a:gd name="T12" fmla="*/ 8 w 53"/>
                      <a:gd name="T13" fmla="*/ 52 h 55"/>
                      <a:gd name="T14" fmla="*/ 50 w 53"/>
                      <a:gd name="T15" fmla="*/ 6 h 55"/>
                      <a:gd name="T16" fmla="*/ 53 w 53"/>
                      <a:gd name="T17" fmla="*/ 8 h 55"/>
                      <a:gd name="T18" fmla="*/ 8 w 53"/>
                      <a:gd name="T19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5">
                        <a:moveTo>
                          <a:pt x="8" y="55"/>
                        </a:move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6" y="55"/>
                          <a:pt x="5" y="54"/>
                          <a:pt x="4" y="53"/>
                        </a:cubicBezTo>
                        <a:cubicBezTo>
                          <a:pt x="0" y="45"/>
                          <a:pt x="31" y="10"/>
                          <a:pt x="40" y="0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23" y="23"/>
                          <a:pt x="4" y="47"/>
                          <a:pt x="6" y="51"/>
                        </a:cubicBezTo>
                        <a:cubicBezTo>
                          <a:pt x="7" y="52"/>
                          <a:pt x="7" y="52"/>
                          <a:pt x="8" y="52"/>
                        </a:cubicBezTo>
                        <a:cubicBezTo>
                          <a:pt x="15" y="52"/>
                          <a:pt x="32" y="38"/>
                          <a:pt x="50" y="6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35" y="39"/>
                          <a:pt x="17" y="55"/>
                          <a:pt x="8" y="5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5" name="iṧḻiďe">
                    <a:extLst>
                      <a:ext uri="{FF2B5EF4-FFF2-40B4-BE49-F238E27FC236}">
                        <a16:creationId xmlns:a16="http://schemas.microsoft.com/office/drawing/2014/main" id="{476505BD-599A-4AA2-9A77-B2E514674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9624" y="5376288"/>
                    <a:ext cx="52356" cy="82500"/>
                  </a:xfrm>
                  <a:custGeom>
                    <a:avLst/>
                    <a:gdLst>
                      <a:gd name="T0" fmla="*/ 11 w 14"/>
                      <a:gd name="T1" fmla="*/ 22 h 22"/>
                      <a:gd name="T2" fmla="*/ 0 w 14"/>
                      <a:gd name="T3" fmla="*/ 3 h 22"/>
                      <a:gd name="T4" fmla="*/ 1 w 14"/>
                      <a:gd name="T5" fmla="*/ 0 h 22"/>
                      <a:gd name="T6" fmla="*/ 14 w 14"/>
                      <a:gd name="T7" fmla="*/ 21 h 22"/>
                      <a:gd name="T8" fmla="*/ 11 w 14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22">
                        <a:moveTo>
                          <a:pt x="11" y="22"/>
                        </a:moveTo>
                        <a:cubicBezTo>
                          <a:pt x="9" y="7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12" y="5"/>
                          <a:pt x="14" y="21"/>
                        </a:cubicBezTo>
                        <a:lnTo>
                          <a:pt x="11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4" name="ïšľíde">
                  <a:extLst>
                    <a:ext uri="{FF2B5EF4-FFF2-40B4-BE49-F238E27FC236}">
                      <a16:creationId xmlns:a16="http://schemas.microsoft.com/office/drawing/2014/main" id="{1CE06109-8B1B-47A9-A25C-1D2F71B68449}"/>
                    </a:ext>
                  </a:extLst>
                </p:cNvPr>
                <p:cNvGrpSpPr/>
                <p:nvPr/>
              </p:nvGrpSpPr>
              <p:grpSpPr>
                <a:xfrm>
                  <a:off x="2627909" y="1485488"/>
                  <a:ext cx="339521" cy="337934"/>
                  <a:chOff x="5698186" y="4535417"/>
                  <a:chExt cx="339521" cy="337934"/>
                </a:xfrm>
              </p:grpSpPr>
              <p:sp>
                <p:nvSpPr>
                  <p:cNvPr id="87" name="íŝ1îḍé">
                    <a:extLst>
                      <a:ext uri="{FF2B5EF4-FFF2-40B4-BE49-F238E27FC236}">
                        <a16:creationId xmlns:a16="http://schemas.microsoft.com/office/drawing/2014/main" id="{30D3D4A3-45B4-4A73-A4B4-79C7FAF28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8186" y="4535417"/>
                    <a:ext cx="339521" cy="337934"/>
                  </a:xfrm>
                  <a:custGeom>
                    <a:avLst/>
                    <a:gdLst>
                      <a:gd name="T0" fmla="*/ 45 w 90"/>
                      <a:gd name="T1" fmla="*/ 90 h 90"/>
                      <a:gd name="T2" fmla="*/ 0 w 90"/>
                      <a:gd name="T3" fmla="*/ 45 h 90"/>
                      <a:gd name="T4" fmla="*/ 45 w 90"/>
                      <a:gd name="T5" fmla="*/ 0 h 90"/>
                      <a:gd name="T6" fmla="*/ 90 w 90"/>
                      <a:gd name="T7" fmla="*/ 45 h 90"/>
                      <a:gd name="T8" fmla="*/ 45 w 90"/>
                      <a:gd name="T9" fmla="*/ 90 h 90"/>
                      <a:gd name="T10" fmla="*/ 45 w 90"/>
                      <a:gd name="T11" fmla="*/ 3 h 90"/>
                      <a:gd name="T12" fmla="*/ 3 w 90"/>
                      <a:gd name="T13" fmla="*/ 45 h 90"/>
                      <a:gd name="T14" fmla="*/ 45 w 90"/>
                      <a:gd name="T15" fmla="*/ 87 h 90"/>
                      <a:gd name="T16" fmla="*/ 87 w 90"/>
                      <a:gd name="T17" fmla="*/ 45 h 90"/>
                      <a:gd name="T18" fmla="*/ 45 w 90"/>
                      <a:gd name="T19" fmla="*/ 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90">
                        <a:moveTo>
                          <a:pt x="45" y="90"/>
                        </a:moveTo>
                        <a:cubicBezTo>
                          <a:pt x="20" y="90"/>
                          <a:pt x="0" y="70"/>
                          <a:pt x="0" y="45"/>
                        </a:cubicBezTo>
                        <a:cubicBezTo>
                          <a:pt x="0" y="21"/>
                          <a:pt x="20" y="0"/>
                          <a:pt x="45" y="0"/>
                        </a:cubicBezTo>
                        <a:cubicBezTo>
                          <a:pt x="70" y="0"/>
                          <a:pt x="90" y="21"/>
                          <a:pt x="90" y="45"/>
                        </a:cubicBezTo>
                        <a:cubicBezTo>
                          <a:pt x="90" y="70"/>
                          <a:pt x="70" y="90"/>
                          <a:pt x="45" y="90"/>
                        </a:cubicBez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22"/>
                          <a:pt x="3" y="45"/>
                        </a:cubicBezTo>
                        <a:cubicBezTo>
                          <a:pt x="3" y="69"/>
                          <a:pt x="22" y="87"/>
                          <a:pt x="45" y="87"/>
                        </a:cubicBezTo>
                        <a:cubicBezTo>
                          <a:pt x="68" y="87"/>
                          <a:pt x="87" y="69"/>
                          <a:pt x="87" y="45"/>
                        </a:cubicBezTo>
                        <a:cubicBezTo>
                          <a:pt x="87" y="22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8" name="işlíďe">
                    <a:extLst>
                      <a:ext uri="{FF2B5EF4-FFF2-40B4-BE49-F238E27FC236}">
                        <a16:creationId xmlns:a16="http://schemas.microsoft.com/office/drawing/2014/main" id="{5354E841-E389-4FB6-89BD-AE75E6C4A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3090" y="4573495"/>
                    <a:ext cx="271300" cy="266540"/>
                  </a:xfrm>
                  <a:custGeom>
                    <a:avLst/>
                    <a:gdLst>
                      <a:gd name="T0" fmla="*/ 36 w 72"/>
                      <a:gd name="T1" fmla="*/ 71 h 71"/>
                      <a:gd name="T2" fmla="*/ 0 w 72"/>
                      <a:gd name="T3" fmla="*/ 35 h 71"/>
                      <a:gd name="T4" fmla="*/ 36 w 72"/>
                      <a:gd name="T5" fmla="*/ 0 h 71"/>
                      <a:gd name="T6" fmla="*/ 72 w 72"/>
                      <a:gd name="T7" fmla="*/ 35 h 71"/>
                      <a:gd name="T8" fmla="*/ 36 w 72"/>
                      <a:gd name="T9" fmla="*/ 71 h 71"/>
                      <a:gd name="T10" fmla="*/ 36 w 72"/>
                      <a:gd name="T11" fmla="*/ 3 h 71"/>
                      <a:gd name="T12" fmla="*/ 3 w 72"/>
                      <a:gd name="T13" fmla="*/ 35 h 71"/>
                      <a:gd name="T14" fmla="*/ 36 w 72"/>
                      <a:gd name="T15" fmla="*/ 68 h 71"/>
                      <a:gd name="T16" fmla="*/ 69 w 72"/>
                      <a:gd name="T17" fmla="*/ 35 h 71"/>
                      <a:gd name="T18" fmla="*/ 36 w 72"/>
                      <a:gd name="T19" fmla="*/ 3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71">
                        <a:moveTo>
                          <a:pt x="36" y="71"/>
                        </a:moveTo>
                        <a:cubicBezTo>
                          <a:pt x="16" y="71"/>
                          <a:pt x="0" y="55"/>
                          <a:pt x="0" y="35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5"/>
                        </a:cubicBezTo>
                        <a:cubicBezTo>
                          <a:pt x="72" y="55"/>
                          <a:pt x="56" y="71"/>
                          <a:pt x="36" y="71"/>
                        </a:cubicBezTo>
                        <a:close/>
                        <a:moveTo>
                          <a:pt x="36" y="3"/>
                        </a:moveTo>
                        <a:cubicBezTo>
                          <a:pt x="18" y="3"/>
                          <a:pt x="3" y="17"/>
                          <a:pt x="3" y="35"/>
                        </a:cubicBezTo>
                        <a:cubicBezTo>
                          <a:pt x="3" y="53"/>
                          <a:pt x="18" y="68"/>
                          <a:pt x="36" y="68"/>
                        </a:cubicBezTo>
                        <a:cubicBezTo>
                          <a:pt x="54" y="68"/>
                          <a:pt x="69" y="53"/>
                          <a:pt x="69" y="35"/>
                        </a:cubicBezTo>
                        <a:cubicBezTo>
                          <a:pt x="69" y="17"/>
                          <a:pt x="54" y="3"/>
                          <a:pt x="3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9" name="îŝḷíḑé">
                    <a:extLst>
                      <a:ext uri="{FF2B5EF4-FFF2-40B4-BE49-F238E27FC236}">
                        <a16:creationId xmlns:a16="http://schemas.microsoft.com/office/drawing/2014/main" id="{86FA8B6D-788C-4179-9F52-16A823CC43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5734" y="4686140"/>
                    <a:ext cx="41250" cy="41250"/>
                  </a:xfrm>
                  <a:custGeom>
                    <a:avLst/>
                    <a:gdLst>
                      <a:gd name="T0" fmla="*/ 6 w 11"/>
                      <a:gd name="T1" fmla="*/ 11 h 11"/>
                      <a:gd name="T2" fmla="*/ 0 w 11"/>
                      <a:gd name="T3" fmla="*/ 5 h 11"/>
                      <a:gd name="T4" fmla="*/ 6 w 11"/>
                      <a:gd name="T5" fmla="*/ 0 h 11"/>
                      <a:gd name="T6" fmla="*/ 11 w 11"/>
                      <a:gd name="T7" fmla="*/ 5 h 11"/>
                      <a:gd name="T8" fmla="*/ 6 w 11"/>
                      <a:gd name="T9" fmla="*/ 11 h 11"/>
                      <a:gd name="T10" fmla="*/ 6 w 11"/>
                      <a:gd name="T11" fmla="*/ 3 h 11"/>
                      <a:gd name="T12" fmla="*/ 3 w 11"/>
                      <a:gd name="T13" fmla="*/ 5 h 11"/>
                      <a:gd name="T14" fmla="*/ 6 w 11"/>
                      <a:gd name="T15" fmla="*/ 8 h 11"/>
                      <a:gd name="T16" fmla="*/ 8 w 11"/>
                      <a:gd name="T17" fmla="*/ 5 h 11"/>
                      <a:gd name="T18" fmla="*/ 6 w 11"/>
                      <a:gd name="T1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1">
                        <a:moveTo>
                          <a:pt x="6" y="11"/>
                        </a:moveTo>
                        <a:cubicBezTo>
                          <a:pt x="3" y="11"/>
                          <a:pt x="0" y="9"/>
                          <a:pt x="0" y="5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9" y="0"/>
                          <a:pt x="11" y="2"/>
                          <a:pt x="11" y="5"/>
                        </a:cubicBezTo>
                        <a:cubicBezTo>
                          <a:pt x="11" y="9"/>
                          <a:pt x="9" y="11"/>
                          <a:pt x="6" y="11"/>
                        </a:cubicBezTo>
                        <a:close/>
                        <a:moveTo>
                          <a:pt x="6" y="3"/>
                        </a:moveTo>
                        <a:cubicBezTo>
                          <a:pt x="4" y="3"/>
                          <a:pt x="3" y="4"/>
                          <a:pt x="3" y="5"/>
                        </a:cubicBezTo>
                        <a:cubicBezTo>
                          <a:pt x="3" y="7"/>
                          <a:pt x="4" y="8"/>
                          <a:pt x="6" y="8"/>
                        </a:cubicBezTo>
                        <a:cubicBezTo>
                          <a:pt x="7" y="8"/>
                          <a:pt x="8" y="7"/>
                          <a:pt x="8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0" name="ïšlîḑé">
                    <a:extLst>
                      <a:ext uri="{FF2B5EF4-FFF2-40B4-BE49-F238E27FC236}">
                        <a16:creationId xmlns:a16="http://schemas.microsoft.com/office/drawing/2014/main" id="{28BA9821-8457-4141-9AB5-4AAB17C606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53667" y="4598880"/>
                    <a:ext cx="30145" cy="98366"/>
                  </a:xfrm>
                  <a:custGeom>
                    <a:avLst/>
                    <a:gdLst>
                      <a:gd name="T0" fmla="*/ 5 w 8"/>
                      <a:gd name="T1" fmla="*/ 26 h 26"/>
                      <a:gd name="T2" fmla="*/ 4 w 8"/>
                      <a:gd name="T3" fmla="*/ 6 h 26"/>
                      <a:gd name="T4" fmla="*/ 3 w 8"/>
                      <a:gd name="T5" fmla="*/ 24 h 26"/>
                      <a:gd name="T6" fmla="*/ 0 w 8"/>
                      <a:gd name="T7" fmla="*/ 24 h 26"/>
                      <a:gd name="T8" fmla="*/ 3 w 8"/>
                      <a:gd name="T9" fmla="*/ 1 h 26"/>
                      <a:gd name="T10" fmla="*/ 5 w 8"/>
                      <a:gd name="T11" fmla="*/ 1 h 26"/>
                      <a:gd name="T12" fmla="*/ 8 w 8"/>
                      <a:gd name="T13" fmla="*/ 26 h 26"/>
                      <a:gd name="T14" fmla="*/ 5 w 8"/>
                      <a:gd name="T15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26">
                        <a:moveTo>
                          <a:pt x="5" y="26"/>
                        </a:moveTo>
                        <a:cubicBezTo>
                          <a:pt x="5" y="18"/>
                          <a:pt x="5" y="10"/>
                          <a:pt x="4" y="6"/>
                        </a:cubicBezTo>
                        <a:cubicBezTo>
                          <a:pt x="3" y="10"/>
                          <a:pt x="3" y="17"/>
                          <a:pt x="3" y="24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15"/>
                          <a:pt x="0" y="3"/>
                          <a:pt x="3" y="1"/>
                        </a:cubicBezTo>
                        <a:cubicBezTo>
                          <a:pt x="4" y="0"/>
                          <a:pt x="4" y="0"/>
                          <a:pt x="5" y="1"/>
                        </a:cubicBezTo>
                        <a:cubicBezTo>
                          <a:pt x="6" y="1"/>
                          <a:pt x="8" y="2"/>
                          <a:pt x="8" y="26"/>
                        </a:cubicBezTo>
                        <a:lnTo>
                          <a:pt x="5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1" name="ïSḷïḍê">
                    <a:extLst>
                      <a:ext uri="{FF2B5EF4-FFF2-40B4-BE49-F238E27FC236}">
                        <a16:creationId xmlns:a16="http://schemas.microsoft.com/office/drawing/2014/main" id="{FF7617A3-6585-4FDA-A8FA-A7DD1AC605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3233" y="4689313"/>
                    <a:ext cx="93606" cy="44423"/>
                  </a:xfrm>
                  <a:custGeom>
                    <a:avLst/>
                    <a:gdLst>
                      <a:gd name="T0" fmla="*/ 5 w 25"/>
                      <a:gd name="T1" fmla="*/ 12 h 12"/>
                      <a:gd name="T2" fmla="*/ 1 w 25"/>
                      <a:gd name="T3" fmla="*/ 11 h 12"/>
                      <a:gd name="T4" fmla="*/ 0 w 25"/>
                      <a:gd name="T5" fmla="*/ 9 h 12"/>
                      <a:gd name="T6" fmla="*/ 24 w 25"/>
                      <a:gd name="T7" fmla="*/ 0 h 12"/>
                      <a:gd name="T8" fmla="*/ 25 w 25"/>
                      <a:gd name="T9" fmla="*/ 3 h 12"/>
                      <a:gd name="T10" fmla="*/ 6 w 25"/>
                      <a:gd name="T11" fmla="*/ 9 h 12"/>
                      <a:gd name="T12" fmla="*/ 24 w 25"/>
                      <a:gd name="T13" fmla="*/ 6 h 12"/>
                      <a:gd name="T14" fmla="*/ 24 w 25"/>
                      <a:gd name="T15" fmla="*/ 8 h 12"/>
                      <a:gd name="T16" fmla="*/ 5 w 25"/>
                      <a:gd name="T1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2">
                        <a:moveTo>
                          <a:pt x="5" y="12"/>
                        </a:move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0" y="10"/>
                          <a:pt x="0" y="9"/>
                          <a:pt x="0" y="9"/>
                        </a:cubicBezTo>
                        <a:cubicBezTo>
                          <a:pt x="1" y="8"/>
                          <a:pt x="1" y="6"/>
                          <a:pt x="24" y="0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18" y="5"/>
                          <a:pt x="10" y="7"/>
                          <a:pt x="6" y="9"/>
                        </a:cubicBezTo>
                        <a:cubicBezTo>
                          <a:pt x="10" y="8"/>
                          <a:pt x="17" y="7"/>
                          <a:pt x="24" y="6"/>
                        </a:cubicBezTo>
                        <a:cubicBezTo>
                          <a:pt x="24" y="8"/>
                          <a:pt x="24" y="8"/>
                          <a:pt x="24" y="8"/>
                        </a:cubicBezTo>
                        <a:cubicBezTo>
                          <a:pt x="18" y="10"/>
                          <a:pt x="10" y="12"/>
                          <a:pt x="5" y="1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5" name="ïŝḻïḓe">
                  <a:extLst>
                    <a:ext uri="{FF2B5EF4-FFF2-40B4-BE49-F238E27FC236}">
                      <a16:creationId xmlns:a16="http://schemas.microsoft.com/office/drawing/2014/main" id="{81E75EE9-1FC1-4338-BAC9-E7EE3001E1FB}"/>
                    </a:ext>
                  </a:extLst>
                </p:cNvPr>
                <p:cNvGrpSpPr/>
                <p:nvPr/>
              </p:nvGrpSpPr>
              <p:grpSpPr>
                <a:xfrm>
                  <a:off x="3272006" y="1596959"/>
                  <a:ext cx="425193" cy="425194"/>
                  <a:chOff x="5623618" y="3915078"/>
                  <a:chExt cx="425193" cy="425194"/>
                </a:xfrm>
              </p:grpSpPr>
              <p:sp>
                <p:nvSpPr>
                  <p:cNvPr id="82" name="îş1îḍè">
                    <a:extLst>
                      <a:ext uri="{FF2B5EF4-FFF2-40B4-BE49-F238E27FC236}">
                        <a16:creationId xmlns:a16="http://schemas.microsoft.com/office/drawing/2014/main" id="{59AC5151-4253-4E7B-9B8C-9DE2776B7E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3942049"/>
                    <a:ext cx="11106" cy="3760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3" name="ïṩlïdé">
                    <a:extLst>
                      <a:ext uri="{FF2B5EF4-FFF2-40B4-BE49-F238E27FC236}">
                        <a16:creationId xmlns:a16="http://schemas.microsoft.com/office/drawing/2014/main" id="{B93F0666-8A64-4FE8-83B6-99F0A87905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3618" y="3915078"/>
                    <a:ext cx="60288" cy="82500"/>
                  </a:xfrm>
                  <a:custGeom>
                    <a:avLst/>
                    <a:gdLst>
                      <a:gd name="T0" fmla="*/ 7 w 38"/>
                      <a:gd name="T1" fmla="*/ 52 h 52"/>
                      <a:gd name="T2" fmla="*/ 0 w 38"/>
                      <a:gd name="T3" fmla="*/ 48 h 52"/>
                      <a:gd name="T4" fmla="*/ 21 w 38"/>
                      <a:gd name="T5" fmla="*/ 0 h 52"/>
                      <a:gd name="T6" fmla="*/ 38 w 38"/>
                      <a:gd name="T7" fmla="*/ 45 h 52"/>
                      <a:gd name="T8" fmla="*/ 31 w 38"/>
                      <a:gd name="T9" fmla="*/ 48 h 52"/>
                      <a:gd name="T10" fmla="*/ 21 w 38"/>
                      <a:gd name="T11" fmla="*/ 19 h 52"/>
                      <a:gd name="T12" fmla="*/ 7 w 38"/>
                      <a:gd name="T13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52">
                        <a:moveTo>
                          <a:pt x="7" y="52"/>
                        </a:moveTo>
                        <a:lnTo>
                          <a:pt x="0" y="48"/>
                        </a:lnTo>
                        <a:lnTo>
                          <a:pt x="21" y="0"/>
                        </a:lnTo>
                        <a:lnTo>
                          <a:pt x="38" y="45"/>
                        </a:lnTo>
                        <a:lnTo>
                          <a:pt x="31" y="48"/>
                        </a:lnTo>
                        <a:lnTo>
                          <a:pt x="21" y="19"/>
                        </a:lnTo>
                        <a:lnTo>
                          <a:pt x="7" y="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4" name="i$ľïďê">
                    <a:extLst>
                      <a:ext uri="{FF2B5EF4-FFF2-40B4-BE49-F238E27FC236}">
                        <a16:creationId xmlns:a16="http://schemas.microsoft.com/office/drawing/2014/main" id="{DA43179C-4071-4B3C-AC18-236D3D0D39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4305369"/>
                    <a:ext cx="369666" cy="1269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5" name="îšliḋê">
                    <a:extLst>
                      <a:ext uri="{FF2B5EF4-FFF2-40B4-BE49-F238E27FC236}">
                        <a16:creationId xmlns:a16="http://schemas.microsoft.com/office/drawing/2014/main" id="{4B7455DD-33B4-483F-98B9-7C23E5226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9484" y="4279984"/>
                    <a:ext cx="79327" cy="60288"/>
                  </a:xfrm>
                  <a:custGeom>
                    <a:avLst/>
                    <a:gdLst>
                      <a:gd name="T0" fmla="*/ 5 w 50"/>
                      <a:gd name="T1" fmla="*/ 38 h 38"/>
                      <a:gd name="T2" fmla="*/ 3 w 50"/>
                      <a:gd name="T3" fmla="*/ 31 h 38"/>
                      <a:gd name="T4" fmla="*/ 31 w 50"/>
                      <a:gd name="T5" fmla="*/ 21 h 38"/>
                      <a:gd name="T6" fmla="*/ 0 w 50"/>
                      <a:gd name="T7" fmla="*/ 7 h 38"/>
                      <a:gd name="T8" fmla="*/ 3 w 50"/>
                      <a:gd name="T9" fmla="*/ 0 h 38"/>
                      <a:gd name="T10" fmla="*/ 50 w 50"/>
                      <a:gd name="T11" fmla="*/ 21 h 38"/>
                      <a:gd name="T12" fmla="*/ 5 w 50"/>
                      <a:gd name="T1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0" h="38">
                        <a:moveTo>
                          <a:pt x="5" y="38"/>
                        </a:moveTo>
                        <a:lnTo>
                          <a:pt x="3" y="31"/>
                        </a:lnTo>
                        <a:lnTo>
                          <a:pt x="31" y="21"/>
                        </a:ln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50" y="21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6" name="ïṧ1íḑè">
                    <a:extLst>
                      <a:ext uri="{FF2B5EF4-FFF2-40B4-BE49-F238E27FC236}">
                        <a16:creationId xmlns:a16="http://schemas.microsoft.com/office/drawing/2014/main" id="{23B1CB67-ACF3-49CD-B612-A824CBF2FE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4084838"/>
                    <a:ext cx="304617" cy="228463"/>
                  </a:xfrm>
                  <a:custGeom>
                    <a:avLst/>
                    <a:gdLst>
                      <a:gd name="T0" fmla="*/ 78 w 81"/>
                      <a:gd name="T1" fmla="*/ 61 h 61"/>
                      <a:gd name="T2" fmla="*/ 63 w 81"/>
                      <a:gd name="T3" fmla="*/ 5 h 61"/>
                      <a:gd name="T4" fmla="*/ 55 w 81"/>
                      <a:gd name="T5" fmla="*/ 4 h 61"/>
                      <a:gd name="T6" fmla="*/ 48 w 81"/>
                      <a:gd name="T7" fmla="*/ 23 h 61"/>
                      <a:gd name="T8" fmla="*/ 39 w 81"/>
                      <a:gd name="T9" fmla="*/ 44 h 61"/>
                      <a:gd name="T10" fmla="*/ 23 w 81"/>
                      <a:gd name="T11" fmla="*/ 37 h 61"/>
                      <a:gd name="T12" fmla="*/ 15 w 81"/>
                      <a:gd name="T13" fmla="*/ 28 h 61"/>
                      <a:gd name="T14" fmla="*/ 13 w 81"/>
                      <a:gd name="T15" fmla="*/ 29 h 61"/>
                      <a:gd name="T16" fmla="*/ 3 w 81"/>
                      <a:gd name="T17" fmla="*/ 59 h 61"/>
                      <a:gd name="T18" fmla="*/ 0 w 81"/>
                      <a:gd name="T19" fmla="*/ 58 h 61"/>
                      <a:gd name="T20" fmla="*/ 11 w 81"/>
                      <a:gd name="T21" fmla="*/ 26 h 61"/>
                      <a:gd name="T22" fmla="*/ 16 w 81"/>
                      <a:gd name="T23" fmla="*/ 26 h 61"/>
                      <a:gd name="T24" fmla="*/ 26 w 81"/>
                      <a:gd name="T25" fmla="*/ 35 h 61"/>
                      <a:gd name="T26" fmla="*/ 38 w 81"/>
                      <a:gd name="T27" fmla="*/ 41 h 61"/>
                      <a:gd name="T28" fmla="*/ 45 w 81"/>
                      <a:gd name="T29" fmla="*/ 23 h 61"/>
                      <a:gd name="T30" fmla="*/ 54 w 81"/>
                      <a:gd name="T31" fmla="*/ 2 h 61"/>
                      <a:gd name="T32" fmla="*/ 64 w 81"/>
                      <a:gd name="T33" fmla="*/ 3 h 61"/>
                      <a:gd name="T34" fmla="*/ 81 w 81"/>
                      <a:gd name="T35" fmla="*/ 61 h 61"/>
                      <a:gd name="T36" fmla="*/ 78 w 81"/>
                      <a:gd name="T3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1" h="61">
                        <a:moveTo>
                          <a:pt x="78" y="61"/>
                        </a:moveTo>
                        <a:cubicBezTo>
                          <a:pt x="78" y="47"/>
                          <a:pt x="75" y="11"/>
                          <a:pt x="63" y="5"/>
                        </a:cubicBezTo>
                        <a:cubicBezTo>
                          <a:pt x="60" y="4"/>
                          <a:pt x="57" y="3"/>
                          <a:pt x="55" y="4"/>
                        </a:cubicBezTo>
                        <a:cubicBezTo>
                          <a:pt x="51" y="7"/>
                          <a:pt x="50" y="15"/>
                          <a:pt x="48" y="23"/>
                        </a:cubicBezTo>
                        <a:cubicBezTo>
                          <a:pt x="47" y="33"/>
                          <a:pt x="45" y="41"/>
                          <a:pt x="39" y="44"/>
                        </a:cubicBezTo>
                        <a:cubicBezTo>
                          <a:pt x="31" y="48"/>
                          <a:pt x="27" y="42"/>
                          <a:pt x="23" y="37"/>
                        </a:cubicBezTo>
                        <a:cubicBezTo>
                          <a:pt x="21" y="33"/>
                          <a:pt x="19" y="30"/>
                          <a:pt x="15" y="28"/>
                        </a:cubicBezTo>
                        <a:cubicBezTo>
                          <a:pt x="14" y="28"/>
                          <a:pt x="13" y="28"/>
                          <a:pt x="13" y="29"/>
                        </a:cubicBezTo>
                        <a:cubicBezTo>
                          <a:pt x="7" y="32"/>
                          <a:pt x="4" y="51"/>
                          <a:pt x="3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55"/>
                          <a:pt x="3" y="30"/>
                          <a:pt x="11" y="26"/>
                        </a:cubicBezTo>
                        <a:cubicBezTo>
                          <a:pt x="13" y="25"/>
                          <a:pt x="14" y="25"/>
                          <a:pt x="16" y="26"/>
                        </a:cubicBezTo>
                        <a:cubicBezTo>
                          <a:pt x="21" y="28"/>
                          <a:pt x="23" y="32"/>
                          <a:pt x="26" y="35"/>
                        </a:cubicBezTo>
                        <a:cubicBezTo>
                          <a:pt x="30" y="41"/>
                          <a:pt x="32" y="44"/>
                          <a:pt x="38" y="41"/>
                        </a:cubicBezTo>
                        <a:cubicBezTo>
                          <a:pt x="42" y="39"/>
                          <a:pt x="44" y="31"/>
                          <a:pt x="45" y="23"/>
                        </a:cubicBezTo>
                        <a:cubicBezTo>
                          <a:pt x="47" y="13"/>
                          <a:pt x="48" y="5"/>
                          <a:pt x="54" y="2"/>
                        </a:cubicBezTo>
                        <a:cubicBezTo>
                          <a:pt x="57" y="0"/>
                          <a:pt x="60" y="1"/>
                          <a:pt x="64" y="3"/>
                        </a:cubicBezTo>
                        <a:cubicBezTo>
                          <a:pt x="80" y="10"/>
                          <a:pt x="81" y="59"/>
                          <a:pt x="81" y="61"/>
                        </a:cubicBezTo>
                        <a:lnTo>
                          <a:pt x="78" y="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6" name="ïṧļïḋè">
                  <a:extLst>
                    <a:ext uri="{FF2B5EF4-FFF2-40B4-BE49-F238E27FC236}">
                      <a16:creationId xmlns:a16="http://schemas.microsoft.com/office/drawing/2014/main" id="{0D797235-10EE-43F7-8D50-5D6125B79B1D}"/>
                    </a:ext>
                  </a:extLst>
                </p:cNvPr>
                <p:cNvGrpSpPr/>
                <p:nvPr/>
              </p:nvGrpSpPr>
              <p:grpSpPr>
                <a:xfrm>
                  <a:off x="4263837" y="2865836"/>
                  <a:ext cx="380772" cy="341108"/>
                  <a:chOff x="5100057" y="4749602"/>
                  <a:chExt cx="380772" cy="341108"/>
                </a:xfrm>
              </p:grpSpPr>
              <p:sp>
                <p:nvSpPr>
                  <p:cNvPr id="80" name="ï$ľíďe">
                    <a:extLst>
                      <a:ext uri="{FF2B5EF4-FFF2-40B4-BE49-F238E27FC236}">
                        <a16:creationId xmlns:a16="http://schemas.microsoft.com/office/drawing/2014/main" id="{3046FAFD-F6B0-4742-9F27-28F4D6C0F2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0057" y="4809891"/>
                    <a:ext cx="282405" cy="280819"/>
                  </a:xfrm>
                  <a:custGeom>
                    <a:avLst/>
                    <a:gdLst>
                      <a:gd name="T0" fmla="*/ 72 w 75"/>
                      <a:gd name="T1" fmla="*/ 72 h 75"/>
                      <a:gd name="T2" fmla="*/ 3 w 75"/>
                      <a:gd name="T3" fmla="*/ 72 h 75"/>
                      <a:gd name="T4" fmla="*/ 3 w 75"/>
                      <a:gd name="T5" fmla="*/ 3 h 75"/>
                      <a:gd name="T6" fmla="*/ 16 w 75"/>
                      <a:gd name="T7" fmla="*/ 3 h 75"/>
                      <a:gd name="T8" fmla="*/ 15 w 75"/>
                      <a:gd name="T9" fmla="*/ 0 h 75"/>
                      <a:gd name="T10" fmla="*/ 0 w 75"/>
                      <a:gd name="T11" fmla="*/ 0 h 75"/>
                      <a:gd name="T12" fmla="*/ 0 w 75"/>
                      <a:gd name="T13" fmla="*/ 75 h 75"/>
                      <a:gd name="T14" fmla="*/ 75 w 75"/>
                      <a:gd name="T15" fmla="*/ 75 h 75"/>
                      <a:gd name="T16" fmla="*/ 75 w 75"/>
                      <a:gd name="T17" fmla="*/ 27 h 75"/>
                      <a:gd name="T18" fmla="*/ 72 w 75"/>
                      <a:gd name="T19" fmla="*/ 29 h 75"/>
                      <a:gd name="T20" fmla="*/ 72 w 75"/>
                      <a:gd name="T21" fmla="*/ 72 h 75"/>
                      <a:gd name="T22" fmla="*/ 28 w 75"/>
                      <a:gd name="T23" fmla="*/ 0 h 75"/>
                      <a:gd name="T24" fmla="*/ 29 w 75"/>
                      <a:gd name="T25" fmla="*/ 3 h 75"/>
                      <a:gd name="T26" fmla="*/ 72 w 75"/>
                      <a:gd name="T27" fmla="*/ 3 h 75"/>
                      <a:gd name="T28" fmla="*/ 72 w 75"/>
                      <a:gd name="T29" fmla="*/ 13 h 75"/>
                      <a:gd name="T30" fmla="*/ 75 w 75"/>
                      <a:gd name="T31" fmla="*/ 11 h 75"/>
                      <a:gd name="T32" fmla="*/ 75 w 75"/>
                      <a:gd name="T33" fmla="*/ 0 h 75"/>
                      <a:gd name="T34" fmla="*/ 2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72" y="72"/>
                        </a:moveTo>
                        <a:cubicBezTo>
                          <a:pt x="3" y="72"/>
                          <a:pt x="3" y="72"/>
                          <a:pt x="3" y="7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5" y="2"/>
                          <a:pt x="15" y="1"/>
                          <a:pt x="1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75" y="75"/>
                          <a:pt x="75" y="75"/>
                          <a:pt x="75" y="75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8"/>
                          <a:pt x="73" y="29"/>
                          <a:pt x="72" y="29"/>
                        </a:cubicBezTo>
                        <a:lnTo>
                          <a:pt x="72" y="72"/>
                        </a:lnTo>
                        <a:close/>
                        <a:moveTo>
                          <a:pt x="28" y="0"/>
                        </a:moveTo>
                        <a:cubicBezTo>
                          <a:pt x="28" y="1"/>
                          <a:pt x="29" y="2"/>
                          <a:pt x="29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13"/>
                          <a:pt x="72" y="13"/>
                          <a:pt x="72" y="13"/>
                        </a:cubicBezTo>
                        <a:cubicBezTo>
                          <a:pt x="73" y="13"/>
                          <a:pt x="74" y="12"/>
                          <a:pt x="75" y="11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1" name="ïşlíḍe">
                    <a:extLst>
                      <a:ext uri="{FF2B5EF4-FFF2-40B4-BE49-F238E27FC236}">
                        <a16:creationId xmlns:a16="http://schemas.microsoft.com/office/drawing/2014/main" id="{686EA66D-BE03-4D3A-AE3F-AD5FD8AAB9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33375" y="4749602"/>
                    <a:ext cx="347454" cy="258607"/>
                  </a:xfrm>
                  <a:custGeom>
                    <a:avLst/>
                    <a:gdLst>
                      <a:gd name="T0" fmla="*/ 91 w 92"/>
                      <a:gd name="T1" fmla="*/ 22 h 69"/>
                      <a:gd name="T2" fmla="*/ 83 w 92"/>
                      <a:gd name="T3" fmla="*/ 17 h 69"/>
                      <a:gd name="T4" fmla="*/ 66 w 92"/>
                      <a:gd name="T5" fmla="*/ 24 h 69"/>
                      <a:gd name="T6" fmla="*/ 63 w 92"/>
                      <a:gd name="T7" fmla="*/ 26 h 69"/>
                      <a:gd name="T8" fmla="*/ 44 w 92"/>
                      <a:gd name="T9" fmla="*/ 39 h 69"/>
                      <a:gd name="T10" fmla="*/ 35 w 92"/>
                      <a:gd name="T11" fmla="*/ 46 h 69"/>
                      <a:gd name="T12" fmla="*/ 29 w 92"/>
                      <a:gd name="T13" fmla="*/ 31 h 69"/>
                      <a:gd name="T14" fmla="*/ 23 w 92"/>
                      <a:gd name="T15" fmla="*/ 19 h 69"/>
                      <a:gd name="T16" fmla="*/ 22 w 92"/>
                      <a:gd name="T17" fmla="*/ 16 h 69"/>
                      <a:gd name="T18" fmla="*/ 8 w 92"/>
                      <a:gd name="T19" fmla="*/ 0 h 69"/>
                      <a:gd name="T20" fmla="*/ 0 w 92"/>
                      <a:gd name="T21" fmla="*/ 7 h 69"/>
                      <a:gd name="T22" fmla="*/ 0 w 92"/>
                      <a:gd name="T23" fmla="*/ 8 h 69"/>
                      <a:gd name="T24" fmla="*/ 0 w 92"/>
                      <a:gd name="T25" fmla="*/ 8 h 69"/>
                      <a:gd name="T26" fmla="*/ 2 w 92"/>
                      <a:gd name="T27" fmla="*/ 16 h 69"/>
                      <a:gd name="T28" fmla="*/ 3 w 92"/>
                      <a:gd name="T29" fmla="*/ 19 h 69"/>
                      <a:gd name="T30" fmla="*/ 28 w 92"/>
                      <a:gd name="T31" fmla="*/ 69 h 69"/>
                      <a:gd name="T32" fmla="*/ 63 w 92"/>
                      <a:gd name="T33" fmla="*/ 49 h 69"/>
                      <a:gd name="T34" fmla="*/ 66 w 92"/>
                      <a:gd name="T35" fmla="*/ 47 h 69"/>
                      <a:gd name="T36" fmla="*/ 90 w 92"/>
                      <a:gd name="T37" fmla="*/ 26 h 69"/>
                      <a:gd name="T38" fmla="*/ 91 w 92"/>
                      <a:gd name="T39" fmla="*/ 22 h 69"/>
                      <a:gd name="T40" fmla="*/ 85 w 92"/>
                      <a:gd name="T41" fmla="*/ 27 h 69"/>
                      <a:gd name="T42" fmla="*/ 66 w 92"/>
                      <a:gd name="T43" fmla="*/ 43 h 69"/>
                      <a:gd name="T44" fmla="*/ 63 w 92"/>
                      <a:gd name="T45" fmla="*/ 45 h 69"/>
                      <a:gd name="T46" fmla="*/ 28 w 92"/>
                      <a:gd name="T47" fmla="*/ 66 h 69"/>
                      <a:gd name="T48" fmla="*/ 7 w 92"/>
                      <a:gd name="T49" fmla="*/ 19 h 69"/>
                      <a:gd name="T50" fmla="*/ 6 w 92"/>
                      <a:gd name="T51" fmla="*/ 16 h 69"/>
                      <a:gd name="T52" fmla="*/ 3 w 92"/>
                      <a:gd name="T53" fmla="*/ 8 h 69"/>
                      <a:gd name="T54" fmla="*/ 8 w 92"/>
                      <a:gd name="T55" fmla="*/ 3 h 69"/>
                      <a:gd name="T56" fmla="*/ 19 w 92"/>
                      <a:gd name="T57" fmla="*/ 16 h 69"/>
                      <a:gd name="T58" fmla="*/ 20 w 92"/>
                      <a:gd name="T59" fmla="*/ 19 h 69"/>
                      <a:gd name="T60" fmla="*/ 26 w 92"/>
                      <a:gd name="T61" fmla="*/ 33 h 69"/>
                      <a:gd name="T62" fmla="*/ 35 w 92"/>
                      <a:gd name="T63" fmla="*/ 49 h 69"/>
                      <a:gd name="T64" fmla="*/ 36 w 92"/>
                      <a:gd name="T65" fmla="*/ 49 h 69"/>
                      <a:gd name="T66" fmla="*/ 46 w 92"/>
                      <a:gd name="T67" fmla="*/ 41 h 69"/>
                      <a:gd name="T68" fmla="*/ 63 w 92"/>
                      <a:gd name="T69" fmla="*/ 29 h 69"/>
                      <a:gd name="T70" fmla="*/ 66 w 92"/>
                      <a:gd name="T71" fmla="*/ 27 h 69"/>
                      <a:gd name="T72" fmla="*/ 83 w 92"/>
                      <a:gd name="T73" fmla="*/ 20 h 69"/>
                      <a:gd name="T74" fmla="*/ 88 w 92"/>
                      <a:gd name="T75" fmla="*/ 23 h 69"/>
                      <a:gd name="T76" fmla="*/ 85 w 92"/>
                      <a:gd name="T77" fmla="*/ 2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2" h="69">
                        <a:moveTo>
                          <a:pt x="91" y="22"/>
                        </a:moveTo>
                        <a:cubicBezTo>
                          <a:pt x="89" y="19"/>
                          <a:pt x="87" y="17"/>
                          <a:pt x="83" y="17"/>
                        </a:cubicBezTo>
                        <a:cubicBezTo>
                          <a:pt x="78" y="17"/>
                          <a:pt x="72" y="20"/>
                          <a:pt x="66" y="24"/>
                        </a:cubicBezTo>
                        <a:cubicBezTo>
                          <a:pt x="65" y="24"/>
                          <a:pt x="64" y="25"/>
                          <a:pt x="63" y="26"/>
                        </a:cubicBezTo>
                        <a:cubicBezTo>
                          <a:pt x="56" y="30"/>
                          <a:pt x="50" y="35"/>
                          <a:pt x="44" y="39"/>
                        </a:cubicBezTo>
                        <a:cubicBezTo>
                          <a:pt x="41" y="42"/>
                          <a:pt x="37" y="45"/>
                          <a:pt x="35" y="46"/>
                        </a:cubicBezTo>
                        <a:cubicBezTo>
                          <a:pt x="34" y="44"/>
                          <a:pt x="31" y="37"/>
                          <a:pt x="29" y="31"/>
                        </a:cubicBezTo>
                        <a:cubicBezTo>
                          <a:pt x="27" y="27"/>
                          <a:pt x="25" y="23"/>
                          <a:pt x="23" y="19"/>
                        </a:cubicBezTo>
                        <a:cubicBezTo>
                          <a:pt x="23" y="18"/>
                          <a:pt x="23" y="17"/>
                          <a:pt x="22" y="16"/>
                        </a:cubicBezTo>
                        <a:cubicBezTo>
                          <a:pt x="17" y="6"/>
                          <a:pt x="13" y="0"/>
                          <a:pt x="8" y="0"/>
                        </a:cubicBezTo>
                        <a:cubicBezTo>
                          <a:pt x="5" y="0"/>
                          <a:pt x="2" y="2"/>
                          <a:pt x="0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1" y="10"/>
                          <a:pt x="1" y="13"/>
                          <a:pt x="2" y="16"/>
                        </a:cubicBezTo>
                        <a:cubicBezTo>
                          <a:pt x="3" y="17"/>
                          <a:pt x="3" y="18"/>
                          <a:pt x="3" y="19"/>
                        </a:cubicBezTo>
                        <a:cubicBezTo>
                          <a:pt x="10" y="38"/>
                          <a:pt x="21" y="69"/>
                          <a:pt x="28" y="69"/>
                        </a:cubicBezTo>
                        <a:cubicBezTo>
                          <a:pt x="32" y="69"/>
                          <a:pt x="48" y="59"/>
                          <a:pt x="63" y="49"/>
                        </a:cubicBezTo>
                        <a:cubicBezTo>
                          <a:pt x="64" y="48"/>
                          <a:pt x="65" y="48"/>
                          <a:pt x="66" y="47"/>
                        </a:cubicBezTo>
                        <a:cubicBezTo>
                          <a:pt x="77" y="39"/>
                          <a:pt x="88" y="30"/>
                          <a:pt x="90" y="26"/>
                        </a:cubicBezTo>
                        <a:cubicBezTo>
                          <a:pt x="91" y="25"/>
                          <a:pt x="92" y="23"/>
                          <a:pt x="91" y="22"/>
                        </a:cubicBezTo>
                        <a:close/>
                        <a:moveTo>
                          <a:pt x="85" y="27"/>
                        </a:moveTo>
                        <a:cubicBezTo>
                          <a:pt x="81" y="32"/>
                          <a:pt x="74" y="37"/>
                          <a:pt x="66" y="43"/>
                        </a:cubicBezTo>
                        <a:cubicBezTo>
                          <a:pt x="65" y="44"/>
                          <a:pt x="64" y="45"/>
                          <a:pt x="63" y="45"/>
                        </a:cubicBezTo>
                        <a:cubicBezTo>
                          <a:pt x="48" y="56"/>
                          <a:pt x="31" y="66"/>
                          <a:pt x="28" y="66"/>
                        </a:cubicBezTo>
                        <a:cubicBezTo>
                          <a:pt x="24" y="66"/>
                          <a:pt x="15" y="43"/>
                          <a:pt x="7" y="19"/>
                        </a:cubicBezTo>
                        <a:cubicBezTo>
                          <a:pt x="6" y="18"/>
                          <a:pt x="6" y="17"/>
                          <a:pt x="6" y="16"/>
                        </a:cubicBezTo>
                        <a:cubicBezTo>
                          <a:pt x="5" y="13"/>
                          <a:pt x="4" y="11"/>
                          <a:pt x="3" y="8"/>
                        </a:cubicBezTo>
                        <a:cubicBezTo>
                          <a:pt x="4" y="6"/>
                          <a:pt x="6" y="3"/>
                          <a:pt x="8" y="3"/>
                        </a:cubicBezTo>
                        <a:cubicBezTo>
                          <a:pt x="11" y="3"/>
                          <a:pt x="15" y="9"/>
                          <a:pt x="19" y="16"/>
                        </a:cubicBezTo>
                        <a:cubicBezTo>
                          <a:pt x="19" y="17"/>
                          <a:pt x="20" y="18"/>
                          <a:pt x="20" y="19"/>
                        </a:cubicBezTo>
                        <a:cubicBezTo>
                          <a:pt x="22" y="24"/>
                          <a:pt x="24" y="28"/>
                          <a:pt x="26" y="33"/>
                        </a:cubicBezTo>
                        <a:cubicBezTo>
                          <a:pt x="31" y="45"/>
                          <a:pt x="33" y="49"/>
                          <a:pt x="35" y="49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7" y="48"/>
                          <a:pt x="40" y="46"/>
                          <a:pt x="46" y="41"/>
                        </a:cubicBezTo>
                        <a:cubicBezTo>
                          <a:pt x="51" y="38"/>
                          <a:pt x="57" y="33"/>
                          <a:pt x="63" y="29"/>
                        </a:cubicBezTo>
                        <a:cubicBezTo>
                          <a:pt x="64" y="29"/>
                          <a:pt x="65" y="28"/>
                          <a:pt x="66" y="27"/>
                        </a:cubicBezTo>
                        <a:cubicBezTo>
                          <a:pt x="72" y="23"/>
                          <a:pt x="79" y="20"/>
                          <a:pt x="83" y="20"/>
                        </a:cubicBezTo>
                        <a:cubicBezTo>
                          <a:pt x="86" y="20"/>
                          <a:pt x="87" y="21"/>
                          <a:pt x="88" y="23"/>
                        </a:cubicBezTo>
                        <a:cubicBezTo>
                          <a:pt x="88" y="23"/>
                          <a:pt x="88" y="24"/>
                          <a:pt x="85" y="2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7" name="íşḻíḑe">
                  <a:extLst>
                    <a:ext uri="{FF2B5EF4-FFF2-40B4-BE49-F238E27FC236}">
                      <a16:creationId xmlns:a16="http://schemas.microsoft.com/office/drawing/2014/main" id="{739D080F-AA85-42F7-9EE5-4209EF235E4B}"/>
                    </a:ext>
                  </a:extLst>
                </p:cNvPr>
                <p:cNvGrpSpPr/>
                <p:nvPr/>
              </p:nvGrpSpPr>
              <p:grpSpPr>
                <a:xfrm>
                  <a:off x="4006816" y="3479570"/>
                  <a:ext cx="447407" cy="322069"/>
                  <a:chOff x="5141307" y="4268878"/>
                  <a:chExt cx="447407" cy="322069"/>
                </a:xfrm>
              </p:grpSpPr>
              <p:sp>
                <p:nvSpPr>
                  <p:cNvPr id="78" name="ísḷîḑè">
                    <a:extLst>
                      <a:ext uri="{FF2B5EF4-FFF2-40B4-BE49-F238E27FC236}">
                        <a16:creationId xmlns:a16="http://schemas.microsoft.com/office/drawing/2014/main" id="{FDF2DABE-66EE-4B77-BD75-40E7E0D064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41307" y="4268878"/>
                    <a:ext cx="339521" cy="225290"/>
                  </a:xfrm>
                  <a:custGeom>
                    <a:avLst/>
                    <a:gdLst>
                      <a:gd name="T0" fmla="*/ 5 w 90"/>
                      <a:gd name="T1" fmla="*/ 60 h 60"/>
                      <a:gd name="T2" fmla="*/ 10 w 90"/>
                      <a:gd name="T3" fmla="*/ 43 h 60"/>
                      <a:gd name="T4" fmla="*/ 0 w 90"/>
                      <a:gd name="T5" fmla="*/ 26 h 60"/>
                      <a:gd name="T6" fmla="*/ 45 w 90"/>
                      <a:gd name="T7" fmla="*/ 0 h 60"/>
                      <a:gd name="T8" fmla="*/ 90 w 90"/>
                      <a:gd name="T9" fmla="*/ 26 h 60"/>
                      <a:gd name="T10" fmla="*/ 45 w 90"/>
                      <a:gd name="T11" fmla="*/ 52 h 60"/>
                      <a:gd name="T12" fmla="*/ 35 w 90"/>
                      <a:gd name="T13" fmla="*/ 52 h 60"/>
                      <a:gd name="T14" fmla="*/ 5 w 90"/>
                      <a:gd name="T15" fmla="*/ 60 h 60"/>
                      <a:gd name="T16" fmla="*/ 45 w 90"/>
                      <a:gd name="T17" fmla="*/ 3 h 60"/>
                      <a:gd name="T18" fmla="*/ 3 w 90"/>
                      <a:gd name="T19" fmla="*/ 26 h 60"/>
                      <a:gd name="T20" fmla="*/ 13 w 90"/>
                      <a:gd name="T21" fmla="*/ 41 h 60"/>
                      <a:gd name="T22" fmla="*/ 13 w 90"/>
                      <a:gd name="T23" fmla="*/ 42 h 60"/>
                      <a:gd name="T24" fmla="*/ 9 w 90"/>
                      <a:gd name="T25" fmla="*/ 56 h 60"/>
                      <a:gd name="T26" fmla="*/ 32 w 90"/>
                      <a:gd name="T27" fmla="*/ 49 h 60"/>
                      <a:gd name="T28" fmla="*/ 31 w 90"/>
                      <a:gd name="T29" fmla="*/ 48 h 60"/>
                      <a:gd name="T30" fmla="*/ 35 w 90"/>
                      <a:gd name="T31" fmla="*/ 49 h 60"/>
                      <a:gd name="T32" fmla="*/ 45 w 90"/>
                      <a:gd name="T33" fmla="*/ 49 h 60"/>
                      <a:gd name="T34" fmla="*/ 87 w 90"/>
                      <a:gd name="T35" fmla="*/ 26 h 60"/>
                      <a:gd name="T36" fmla="*/ 45 w 90"/>
                      <a:gd name="T37" fmla="*/ 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0">
                        <a:moveTo>
                          <a:pt x="5" y="60"/>
                        </a:move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3" y="38"/>
                          <a:pt x="0" y="32"/>
                          <a:pt x="0" y="26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6"/>
                        </a:cubicBezTo>
                        <a:cubicBezTo>
                          <a:pt x="90" y="41"/>
                          <a:pt x="70" y="52"/>
                          <a:pt x="45" y="52"/>
                        </a:cubicBezTo>
                        <a:cubicBezTo>
                          <a:pt x="42" y="52"/>
                          <a:pt x="38" y="52"/>
                          <a:pt x="35" y="52"/>
                        </a:cubicBezTo>
                        <a:lnTo>
                          <a:pt x="5" y="60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3"/>
                          <a:pt x="3" y="26"/>
                        </a:cubicBezTo>
                        <a:cubicBezTo>
                          <a:pt x="3" y="31"/>
                          <a:pt x="6" y="37"/>
                          <a:pt x="13" y="41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6"/>
                          <a:pt x="9" y="56"/>
                          <a:pt x="9" y="56"/>
                        </a:cubicBezTo>
                        <a:cubicBezTo>
                          <a:pt x="32" y="49"/>
                          <a:pt x="32" y="49"/>
                          <a:pt x="32" y="49"/>
                        </a:cubicBezTo>
                        <a:cubicBezTo>
                          <a:pt x="31" y="48"/>
                          <a:pt x="31" y="48"/>
                          <a:pt x="31" y="48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49"/>
                          <a:pt x="42" y="49"/>
                          <a:pt x="45" y="49"/>
                        </a:cubicBezTo>
                        <a:cubicBezTo>
                          <a:pt x="68" y="49"/>
                          <a:pt x="87" y="39"/>
                          <a:pt x="87" y="26"/>
                        </a:cubicBezTo>
                        <a:cubicBezTo>
                          <a:pt x="87" y="13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9" name="íS1ïḋé">
                    <a:extLst>
                      <a:ext uri="{FF2B5EF4-FFF2-40B4-BE49-F238E27FC236}">
                        <a16:creationId xmlns:a16="http://schemas.microsoft.com/office/drawing/2014/main" id="{2B95F1F5-7194-451A-BE65-EF1B946091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4362484"/>
                    <a:ext cx="337935" cy="228463"/>
                  </a:xfrm>
                  <a:custGeom>
                    <a:avLst/>
                    <a:gdLst>
                      <a:gd name="T0" fmla="*/ 5 w 90"/>
                      <a:gd name="T1" fmla="*/ 61 h 61"/>
                      <a:gd name="T2" fmla="*/ 10 w 90"/>
                      <a:gd name="T3" fmla="*/ 44 h 61"/>
                      <a:gd name="T4" fmla="*/ 0 w 90"/>
                      <a:gd name="T5" fmla="*/ 27 h 61"/>
                      <a:gd name="T6" fmla="*/ 45 w 90"/>
                      <a:gd name="T7" fmla="*/ 0 h 61"/>
                      <a:gd name="T8" fmla="*/ 90 w 90"/>
                      <a:gd name="T9" fmla="*/ 27 h 61"/>
                      <a:gd name="T10" fmla="*/ 45 w 90"/>
                      <a:gd name="T11" fmla="*/ 53 h 61"/>
                      <a:gd name="T12" fmla="*/ 35 w 90"/>
                      <a:gd name="T13" fmla="*/ 53 h 61"/>
                      <a:gd name="T14" fmla="*/ 5 w 90"/>
                      <a:gd name="T15" fmla="*/ 61 h 61"/>
                      <a:gd name="T16" fmla="*/ 45 w 90"/>
                      <a:gd name="T17" fmla="*/ 3 h 61"/>
                      <a:gd name="T18" fmla="*/ 3 w 90"/>
                      <a:gd name="T19" fmla="*/ 27 h 61"/>
                      <a:gd name="T20" fmla="*/ 12 w 90"/>
                      <a:gd name="T21" fmla="*/ 42 h 61"/>
                      <a:gd name="T22" fmla="*/ 13 w 90"/>
                      <a:gd name="T23" fmla="*/ 42 h 61"/>
                      <a:gd name="T24" fmla="*/ 9 w 90"/>
                      <a:gd name="T25" fmla="*/ 57 h 61"/>
                      <a:gd name="T26" fmla="*/ 32 w 90"/>
                      <a:gd name="T27" fmla="*/ 50 h 61"/>
                      <a:gd name="T28" fmla="*/ 30 w 90"/>
                      <a:gd name="T29" fmla="*/ 49 h 61"/>
                      <a:gd name="T30" fmla="*/ 35 w 90"/>
                      <a:gd name="T31" fmla="*/ 49 h 61"/>
                      <a:gd name="T32" fmla="*/ 45 w 90"/>
                      <a:gd name="T33" fmla="*/ 50 h 61"/>
                      <a:gd name="T34" fmla="*/ 87 w 90"/>
                      <a:gd name="T35" fmla="*/ 27 h 61"/>
                      <a:gd name="T36" fmla="*/ 45 w 90"/>
                      <a:gd name="T37" fmla="*/ 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1">
                        <a:moveTo>
                          <a:pt x="5" y="61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3" y="39"/>
                          <a:pt x="0" y="33"/>
                          <a:pt x="0" y="27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7"/>
                        </a:cubicBezTo>
                        <a:cubicBezTo>
                          <a:pt x="90" y="41"/>
                          <a:pt x="70" y="53"/>
                          <a:pt x="45" y="53"/>
                        </a:cubicBezTo>
                        <a:cubicBezTo>
                          <a:pt x="42" y="53"/>
                          <a:pt x="38" y="53"/>
                          <a:pt x="35" y="53"/>
                        </a:cubicBezTo>
                        <a:lnTo>
                          <a:pt x="5" y="61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4"/>
                          <a:pt x="3" y="27"/>
                        </a:cubicBezTo>
                        <a:cubicBezTo>
                          <a:pt x="3" y="32"/>
                          <a:pt x="6" y="37"/>
                          <a:pt x="12" y="42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32" y="50"/>
                          <a:pt x="32" y="50"/>
                          <a:pt x="32" y="50"/>
                        </a:cubicBezTo>
                        <a:cubicBezTo>
                          <a:pt x="30" y="49"/>
                          <a:pt x="30" y="49"/>
                          <a:pt x="30" y="49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50"/>
                          <a:pt x="42" y="50"/>
                          <a:pt x="45" y="50"/>
                        </a:cubicBezTo>
                        <a:cubicBezTo>
                          <a:pt x="68" y="50"/>
                          <a:pt x="87" y="40"/>
                          <a:pt x="87" y="27"/>
                        </a:cubicBezTo>
                        <a:cubicBezTo>
                          <a:pt x="87" y="14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8" name="iṩ1îḍè">
                  <a:extLst>
                    <a:ext uri="{FF2B5EF4-FFF2-40B4-BE49-F238E27FC236}">
                      <a16:creationId xmlns:a16="http://schemas.microsoft.com/office/drawing/2014/main" id="{1ED02428-3A6C-4747-B33D-2B2482B02F17}"/>
                    </a:ext>
                  </a:extLst>
                </p:cNvPr>
                <p:cNvGrpSpPr/>
                <p:nvPr/>
              </p:nvGrpSpPr>
              <p:grpSpPr>
                <a:xfrm>
                  <a:off x="3748713" y="3953154"/>
                  <a:ext cx="285578" cy="412502"/>
                  <a:chOff x="4651064" y="4359311"/>
                  <a:chExt cx="285578" cy="412502"/>
                </a:xfrm>
              </p:grpSpPr>
              <p:sp>
                <p:nvSpPr>
                  <p:cNvPr id="73" name="îṡḷiďé">
                    <a:extLst>
                      <a:ext uri="{FF2B5EF4-FFF2-40B4-BE49-F238E27FC236}">
                        <a16:creationId xmlns:a16="http://schemas.microsoft.com/office/drawing/2014/main" id="{4E04A73C-AB76-4E2C-979E-18E4240FE7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38324" y="4456090"/>
                    <a:ext cx="55530" cy="315723"/>
                  </a:xfrm>
                  <a:custGeom>
                    <a:avLst/>
                    <a:gdLst>
                      <a:gd name="T0" fmla="*/ 8 w 15"/>
                      <a:gd name="T1" fmla="*/ 84 h 84"/>
                      <a:gd name="T2" fmla="*/ 0 w 15"/>
                      <a:gd name="T3" fmla="*/ 76 h 84"/>
                      <a:gd name="T4" fmla="*/ 0 w 15"/>
                      <a:gd name="T5" fmla="*/ 8 h 84"/>
                      <a:gd name="T6" fmla="*/ 8 w 15"/>
                      <a:gd name="T7" fmla="*/ 0 h 84"/>
                      <a:gd name="T8" fmla="*/ 15 w 15"/>
                      <a:gd name="T9" fmla="*/ 8 h 84"/>
                      <a:gd name="T10" fmla="*/ 15 w 15"/>
                      <a:gd name="T11" fmla="*/ 76 h 84"/>
                      <a:gd name="T12" fmla="*/ 8 w 15"/>
                      <a:gd name="T13" fmla="*/ 84 h 84"/>
                      <a:gd name="T14" fmla="*/ 8 w 15"/>
                      <a:gd name="T15" fmla="*/ 3 h 84"/>
                      <a:gd name="T16" fmla="*/ 3 w 15"/>
                      <a:gd name="T17" fmla="*/ 8 h 84"/>
                      <a:gd name="T18" fmla="*/ 3 w 15"/>
                      <a:gd name="T19" fmla="*/ 76 h 84"/>
                      <a:gd name="T20" fmla="*/ 8 w 15"/>
                      <a:gd name="T21" fmla="*/ 81 h 84"/>
                      <a:gd name="T22" fmla="*/ 12 w 15"/>
                      <a:gd name="T23" fmla="*/ 76 h 84"/>
                      <a:gd name="T24" fmla="*/ 12 w 15"/>
                      <a:gd name="T25" fmla="*/ 8 h 84"/>
                      <a:gd name="T26" fmla="*/ 8 w 15"/>
                      <a:gd name="T27" fmla="*/ 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84">
                        <a:moveTo>
                          <a:pt x="8" y="84"/>
                        </a:moveTo>
                        <a:cubicBezTo>
                          <a:pt x="4" y="84"/>
                          <a:pt x="0" y="80"/>
                          <a:pt x="0" y="76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76"/>
                          <a:pt x="15" y="76"/>
                          <a:pt x="15" y="76"/>
                        </a:cubicBezTo>
                        <a:cubicBezTo>
                          <a:pt x="15" y="80"/>
                          <a:pt x="12" y="84"/>
                          <a:pt x="8" y="84"/>
                        </a:cubicBezTo>
                        <a:close/>
                        <a:moveTo>
                          <a:pt x="8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9"/>
                          <a:pt x="5" y="81"/>
                          <a:pt x="8" y="81"/>
                        </a:cubicBezTo>
                        <a:cubicBezTo>
                          <a:pt x="10" y="81"/>
                          <a:pt x="12" y="79"/>
                          <a:pt x="12" y="76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8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4" name="íṥḷïdê">
                    <a:extLst>
                      <a:ext uri="{FF2B5EF4-FFF2-40B4-BE49-F238E27FC236}">
                        <a16:creationId xmlns:a16="http://schemas.microsoft.com/office/drawing/2014/main" id="{DF4297A6-5F9D-410F-996C-B55754007D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0824" y="4524312"/>
                    <a:ext cx="55530" cy="247501"/>
                  </a:xfrm>
                  <a:custGeom>
                    <a:avLst/>
                    <a:gdLst>
                      <a:gd name="T0" fmla="*/ 7 w 15"/>
                      <a:gd name="T1" fmla="*/ 66 h 66"/>
                      <a:gd name="T2" fmla="*/ 0 w 15"/>
                      <a:gd name="T3" fmla="*/ 58 h 66"/>
                      <a:gd name="T4" fmla="*/ 0 w 15"/>
                      <a:gd name="T5" fmla="*/ 8 h 66"/>
                      <a:gd name="T6" fmla="*/ 7 w 15"/>
                      <a:gd name="T7" fmla="*/ 0 h 66"/>
                      <a:gd name="T8" fmla="*/ 15 w 15"/>
                      <a:gd name="T9" fmla="*/ 8 h 66"/>
                      <a:gd name="T10" fmla="*/ 15 w 15"/>
                      <a:gd name="T11" fmla="*/ 58 h 66"/>
                      <a:gd name="T12" fmla="*/ 7 w 15"/>
                      <a:gd name="T13" fmla="*/ 66 h 66"/>
                      <a:gd name="T14" fmla="*/ 7 w 15"/>
                      <a:gd name="T15" fmla="*/ 3 h 66"/>
                      <a:gd name="T16" fmla="*/ 3 w 15"/>
                      <a:gd name="T17" fmla="*/ 8 h 66"/>
                      <a:gd name="T18" fmla="*/ 3 w 15"/>
                      <a:gd name="T19" fmla="*/ 58 h 66"/>
                      <a:gd name="T20" fmla="*/ 7 w 15"/>
                      <a:gd name="T21" fmla="*/ 63 h 66"/>
                      <a:gd name="T22" fmla="*/ 12 w 15"/>
                      <a:gd name="T23" fmla="*/ 58 h 66"/>
                      <a:gd name="T24" fmla="*/ 12 w 15"/>
                      <a:gd name="T25" fmla="*/ 8 h 66"/>
                      <a:gd name="T26" fmla="*/ 7 w 15"/>
                      <a:gd name="T27" fmla="*/ 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66">
                        <a:moveTo>
                          <a:pt x="7" y="66"/>
                        </a:moveTo>
                        <a:cubicBezTo>
                          <a:pt x="3" y="66"/>
                          <a:pt x="0" y="62"/>
                          <a:pt x="0" y="5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5" y="3"/>
                          <a:pt x="15" y="8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5" y="62"/>
                          <a:pt x="11" y="66"/>
                          <a:pt x="7" y="6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61"/>
                          <a:pt x="5" y="63"/>
                          <a:pt x="7" y="63"/>
                        </a:cubicBezTo>
                        <a:cubicBezTo>
                          <a:pt x="10" y="63"/>
                          <a:pt x="12" y="61"/>
                          <a:pt x="12" y="5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5" name="iṣlíďê">
                    <a:extLst>
                      <a:ext uri="{FF2B5EF4-FFF2-40B4-BE49-F238E27FC236}">
                        <a16:creationId xmlns:a16="http://schemas.microsoft.com/office/drawing/2014/main" id="{20D768CF-C0AF-49CF-8CC7-F8ADA390E6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1064" y="4636957"/>
                    <a:ext cx="52356" cy="134856"/>
                  </a:xfrm>
                  <a:custGeom>
                    <a:avLst/>
                    <a:gdLst>
                      <a:gd name="T0" fmla="*/ 7 w 14"/>
                      <a:gd name="T1" fmla="*/ 36 h 36"/>
                      <a:gd name="T2" fmla="*/ 0 w 14"/>
                      <a:gd name="T3" fmla="*/ 28 h 36"/>
                      <a:gd name="T4" fmla="*/ 0 w 14"/>
                      <a:gd name="T5" fmla="*/ 7 h 36"/>
                      <a:gd name="T6" fmla="*/ 7 w 14"/>
                      <a:gd name="T7" fmla="*/ 0 h 36"/>
                      <a:gd name="T8" fmla="*/ 14 w 14"/>
                      <a:gd name="T9" fmla="*/ 7 h 36"/>
                      <a:gd name="T10" fmla="*/ 14 w 14"/>
                      <a:gd name="T11" fmla="*/ 28 h 36"/>
                      <a:gd name="T12" fmla="*/ 7 w 14"/>
                      <a:gd name="T13" fmla="*/ 36 h 36"/>
                      <a:gd name="T14" fmla="*/ 7 w 14"/>
                      <a:gd name="T15" fmla="*/ 3 h 36"/>
                      <a:gd name="T16" fmla="*/ 3 w 14"/>
                      <a:gd name="T17" fmla="*/ 7 h 36"/>
                      <a:gd name="T18" fmla="*/ 3 w 14"/>
                      <a:gd name="T19" fmla="*/ 28 h 36"/>
                      <a:gd name="T20" fmla="*/ 7 w 14"/>
                      <a:gd name="T21" fmla="*/ 33 h 36"/>
                      <a:gd name="T22" fmla="*/ 11 w 14"/>
                      <a:gd name="T23" fmla="*/ 28 h 36"/>
                      <a:gd name="T24" fmla="*/ 11 w 14"/>
                      <a:gd name="T25" fmla="*/ 7 h 36"/>
                      <a:gd name="T26" fmla="*/ 7 w 14"/>
                      <a:gd name="T27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36">
                        <a:moveTo>
                          <a:pt x="7" y="36"/>
                        </a:moveTo>
                        <a:cubicBezTo>
                          <a:pt x="3" y="36"/>
                          <a:pt x="0" y="32"/>
                          <a:pt x="0" y="2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32"/>
                          <a:pt x="11" y="36"/>
                          <a:pt x="7" y="3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31"/>
                          <a:pt x="5" y="33"/>
                          <a:pt x="7" y="33"/>
                        </a:cubicBezTo>
                        <a:cubicBezTo>
                          <a:pt x="9" y="33"/>
                          <a:pt x="11" y="31"/>
                          <a:pt x="11" y="28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1" y="5"/>
                          <a:pt x="9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6" name="îṡľiḓe">
                    <a:extLst>
                      <a:ext uri="{FF2B5EF4-FFF2-40B4-BE49-F238E27FC236}">
                        <a16:creationId xmlns:a16="http://schemas.microsoft.com/office/drawing/2014/main" id="{81814475-90A5-4C8F-934E-CA9D1FDE05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1064" y="4359311"/>
                    <a:ext cx="285578" cy="118991"/>
                  </a:xfrm>
                  <a:custGeom>
                    <a:avLst/>
                    <a:gdLst>
                      <a:gd name="T0" fmla="*/ 2 w 180"/>
                      <a:gd name="T1" fmla="*/ 75 h 75"/>
                      <a:gd name="T2" fmla="*/ 0 w 180"/>
                      <a:gd name="T3" fmla="*/ 68 h 75"/>
                      <a:gd name="T4" fmla="*/ 97 w 180"/>
                      <a:gd name="T5" fmla="*/ 19 h 75"/>
                      <a:gd name="T6" fmla="*/ 114 w 180"/>
                      <a:gd name="T7" fmla="*/ 42 h 75"/>
                      <a:gd name="T8" fmla="*/ 159 w 180"/>
                      <a:gd name="T9" fmla="*/ 7 h 75"/>
                      <a:gd name="T10" fmla="*/ 152 w 180"/>
                      <a:gd name="T11" fmla="*/ 7 h 75"/>
                      <a:gd name="T12" fmla="*/ 152 w 180"/>
                      <a:gd name="T13" fmla="*/ 0 h 75"/>
                      <a:gd name="T14" fmla="*/ 180 w 180"/>
                      <a:gd name="T15" fmla="*/ 0 h 75"/>
                      <a:gd name="T16" fmla="*/ 112 w 180"/>
                      <a:gd name="T17" fmla="*/ 52 h 75"/>
                      <a:gd name="T18" fmla="*/ 95 w 180"/>
                      <a:gd name="T19" fmla="*/ 28 h 75"/>
                      <a:gd name="T20" fmla="*/ 2 w 180"/>
                      <a:gd name="T21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0" h="75">
                        <a:moveTo>
                          <a:pt x="2" y="75"/>
                        </a:moveTo>
                        <a:lnTo>
                          <a:pt x="0" y="68"/>
                        </a:lnTo>
                        <a:lnTo>
                          <a:pt x="97" y="19"/>
                        </a:lnTo>
                        <a:lnTo>
                          <a:pt x="114" y="42"/>
                        </a:lnTo>
                        <a:lnTo>
                          <a:pt x="159" y="7"/>
                        </a:lnTo>
                        <a:lnTo>
                          <a:pt x="152" y="7"/>
                        </a:lnTo>
                        <a:lnTo>
                          <a:pt x="152" y="0"/>
                        </a:lnTo>
                        <a:lnTo>
                          <a:pt x="180" y="0"/>
                        </a:lnTo>
                        <a:lnTo>
                          <a:pt x="112" y="52"/>
                        </a:lnTo>
                        <a:lnTo>
                          <a:pt x="95" y="28"/>
                        </a:lnTo>
                        <a:lnTo>
                          <a:pt x="2" y="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7" name="iś1ïďé">
                    <a:extLst>
                      <a:ext uri="{FF2B5EF4-FFF2-40B4-BE49-F238E27FC236}">
                        <a16:creationId xmlns:a16="http://schemas.microsoft.com/office/drawing/2014/main" id="{4E79F9B2-4906-414E-ACC4-7B00EB8DF6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06498" y="4362484"/>
                    <a:ext cx="23799" cy="30144"/>
                  </a:xfrm>
                  <a:custGeom>
                    <a:avLst/>
                    <a:gdLst>
                      <a:gd name="T0" fmla="*/ 8 w 15"/>
                      <a:gd name="T1" fmla="*/ 19 h 19"/>
                      <a:gd name="T2" fmla="*/ 0 w 15"/>
                      <a:gd name="T3" fmla="*/ 17 h 19"/>
                      <a:gd name="T4" fmla="*/ 8 w 15"/>
                      <a:gd name="T5" fmla="*/ 0 h 19"/>
                      <a:gd name="T6" fmla="*/ 15 w 15"/>
                      <a:gd name="T7" fmla="*/ 2 h 19"/>
                      <a:gd name="T8" fmla="*/ 8 w 15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8" y="19"/>
                        </a:moveTo>
                        <a:lnTo>
                          <a:pt x="0" y="17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9" name="í$ḻiḋe">
                  <a:extLst>
                    <a:ext uri="{FF2B5EF4-FFF2-40B4-BE49-F238E27FC236}">
                      <a16:creationId xmlns:a16="http://schemas.microsoft.com/office/drawing/2014/main" id="{BF6CD541-629A-4DB8-846F-CC0961F96325}"/>
                    </a:ext>
                  </a:extLst>
                </p:cNvPr>
                <p:cNvGrpSpPr/>
                <p:nvPr/>
              </p:nvGrpSpPr>
              <p:grpSpPr>
                <a:xfrm>
                  <a:off x="3835973" y="2208213"/>
                  <a:ext cx="490243" cy="463271"/>
                  <a:chOff x="5607752" y="3426422"/>
                  <a:chExt cx="490243" cy="463271"/>
                </a:xfrm>
              </p:grpSpPr>
              <p:sp>
                <p:nvSpPr>
                  <p:cNvPr id="65" name="íṧḻïḓé">
                    <a:extLst>
                      <a:ext uri="{FF2B5EF4-FFF2-40B4-BE49-F238E27FC236}">
                        <a16:creationId xmlns:a16="http://schemas.microsoft.com/office/drawing/2014/main" id="{C9A4B73F-65E0-4443-9F91-E123A3D048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7752" y="3426422"/>
                    <a:ext cx="490243" cy="463271"/>
                  </a:xfrm>
                  <a:custGeom>
                    <a:avLst/>
                    <a:gdLst>
                      <a:gd name="T0" fmla="*/ 86 w 130"/>
                      <a:gd name="T1" fmla="*/ 123 h 123"/>
                      <a:gd name="T2" fmla="*/ 0 w 130"/>
                      <a:gd name="T3" fmla="*/ 102 h 123"/>
                      <a:gd name="T4" fmla="*/ 3 w 130"/>
                      <a:gd name="T5" fmla="*/ 100 h 123"/>
                      <a:gd name="T6" fmla="*/ 54 w 130"/>
                      <a:gd name="T7" fmla="*/ 1 h 123"/>
                      <a:gd name="T8" fmla="*/ 54 w 130"/>
                      <a:gd name="T9" fmla="*/ 0 h 123"/>
                      <a:gd name="T10" fmla="*/ 130 w 130"/>
                      <a:gd name="T11" fmla="*/ 18 h 123"/>
                      <a:gd name="T12" fmla="*/ 130 w 130"/>
                      <a:gd name="T13" fmla="*/ 20 h 123"/>
                      <a:gd name="T14" fmla="*/ 86 w 130"/>
                      <a:gd name="T15" fmla="*/ 123 h 123"/>
                      <a:gd name="T16" fmla="*/ 7 w 130"/>
                      <a:gd name="T17" fmla="*/ 101 h 123"/>
                      <a:gd name="T18" fmla="*/ 86 w 130"/>
                      <a:gd name="T19" fmla="*/ 120 h 123"/>
                      <a:gd name="T20" fmla="*/ 127 w 130"/>
                      <a:gd name="T21" fmla="*/ 20 h 123"/>
                      <a:gd name="T22" fmla="*/ 56 w 130"/>
                      <a:gd name="T23" fmla="*/ 4 h 123"/>
                      <a:gd name="T24" fmla="*/ 7 w 130"/>
                      <a:gd name="T25" fmla="*/ 101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0" h="123">
                        <a:moveTo>
                          <a:pt x="86" y="123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3" y="100"/>
                          <a:pt x="3" y="100"/>
                          <a:pt x="3" y="100"/>
                        </a:cubicBezTo>
                        <a:cubicBezTo>
                          <a:pt x="28" y="85"/>
                          <a:pt x="53" y="2"/>
                          <a:pt x="54" y="1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130" y="18"/>
                          <a:pt x="130" y="18"/>
                          <a:pt x="130" y="18"/>
                        </a:cubicBezTo>
                        <a:cubicBezTo>
                          <a:pt x="130" y="20"/>
                          <a:pt x="130" y="20"/>
                          <a:pt x="130" y="20"/>
                        </a:cubicBezTo>
                        <a:cubicBezTo>
                          <a:pt x="117" y="108"/>
                          <a:pt x="88" y="122"/>
                          <a:pt x="86" y="123"/>
                        </a:cubicBezTo>
                        <a:close/>
                        <a:moveTo>
                          <a:pt x="7" y="101"/>
                        </a:moveTo>
                        <a:cubicBezTo>
                          <a:pt x="86" y="120"/>
                          <a:pt x="86" y="120"/>
                          <a:pt x="86" y="120"/>
                        </a:cubicBezTo>
                        <a:cubicBezTo>
                          <a:pt x="89" y="117"/>
                          <a:pt x="115" y="100"/>
                          <a:pt x="127" y="20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3" y="14"/>
                          <a:pt x="30" y="82"/>
                          <a:pt x="7" y="1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6" name="íš1îďê">
                    <a:extLst>
                      <a:ext uri="{FF2B5EF4-FFF2-40B4-BE49-F238E27FC236}">
                        <a16:creationId xmlns:a16="http://schemas.microsoft.com/office/drawing/2014/main" id="{5472DCE3-F2D7-4C7B-BEAD-03C678899C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9869" y="3516854"/>
                    <a:ext cx="193559" cy="57115"/>
                  </a:xfrm>
                  <a:custGeom>
                    <a:avLst/>
                    <a:gdLst>
                      <a:gd name="T0" fmla="*/ 122 w 122"/>
                      <a:gd name="T1" fmla="*/ 36 h 36"/>
                      <a:gd name="T2" fmla="*/ 0 w 122"/>
                      <a:gd name="T3" fmla="*/ 7 h 36"/>
                      <a:gd name="T4" fmla="*/ 3 w 122"/>
                      <a:gd name="T5" fmla="*/ 0 h 36"/>
                      <a:gd name="T6" fmla="*/ 122 w 122"/>
                      <a:gd name="T7" fmla="*/ 29 h 36"/>
                      <a:gd name="T8" fmla="*/ 122 w 122"/>
                      <a:gd name="T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36">
                        <a:moveTo>
                          <a:pt x="122" y="36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22" y="29"/>
                        </a:lnTo>
                        <a:lnTo>
                          <a:pt x="122" y="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7" name="íṥ1ïḋê">
                    <a:extLst>
                      <a:ext uri="{FF2B5EF4-FFF2-40B4-BE49-F238E27FC236}">
                        <a16:creationId xmlns:a16="http://schemas.microsoft.com/office/drawing/2014/main" id="{508CCDBC-0E0D-4DAF-BC50-5AB3C35FC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3523" y="3558104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8" name="iş1iḍê">
                    <a:extLst>
                      <a:ext uri="{FF2B5EF4-FFF2-40B4-BE49-F238E27FC236}">
                        <a16:creationId xmlns:a16="http://schemas.microsoft.com/office/drawing/2014/main" id="{F7A046A8-5DEA-4FAB-A0F8-DBA6CF524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12417" y="3604115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9" name="iṩļîďé">
                    <a:extLst>
                      <a:ext uri="{FF2B5EF4-FFF2-40B4-BE49-F238E27FC236}">
                        <a16:creationId xmlns:a16="http://schemas.microsoft.com/office/drawing/2014/main" id="{5692AE8A-FD96-4D7E-BEF5-BEE4D63DE5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88618" y="3634259"/>
                    <a:ext cx="177693" cy="52355"/>
                  </a:xfrm>
                  <a:custGeom>
                    <a:avLst/>
                    <a:gdLst>
                      <a:gd name="T0" fmla="*/ 112 w 112"/>
                      <a:gd name="T1" fmla="*/ 33 h 33"/>
                      <a:gd name="T2" fmla="*/ 0 w 112"/>
                      <a:gd name="T3" fmla="*/ 7 h 33"/>
                      <a:gd name="T4" fmla="*/ 0 w 112"/>
                      <a:gd name="T5" fmla="*/ 0 h 33"/>
                      <a:gd name="T6" fmla="*/ 112 w 112"/>
                      <a:gd name="T7" fmla="*/ 26 h 33"/>
                      <a:gd name="T8" fmla="*/ 112 w 112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2" y="26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0" name="îṩļiḑè">
                    <a:extLst>
                      <a:ext uri="{FF2B5EF4-FFF2-40B4-BE49-F238E27FC236}">
                        <a16:creationId xmlns:a16="http://schemas.microsoft.com/office/drawing/2014/main" id="{E8D914CB-9C7C-4D9E-BE47-C949EFB299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9579" y="3675509"/>
                    <a:ext cx="180866" cy="52355"/>
                  </a:xfrm>
                  <a:custGeom>
                    <a:avLst/>
                    <a:gdLst>
                      <a:gd name="T0" fmla="*/ 112 w 114"/>
                      <a:gd name="T1" fmla="*/ 33 h 33"/>
                      <a:gd name="T2" fmla="*/ 0 w 114"/>
                      <a:gd name="T3" fmla="*/ 7 h 33"/>
                      <a:gd name="T4" fmla="*/ 3 w 114"/>
                      <a:gd name="T5" fmla="*/ 0 h 33"/>
                      <a:gd name="T6" fmla="*/ 114 w 114"/>
                      <a:gd name="T7" fmla="*/ 28 h 33"/>
                      <a:gd name="T8" fmla="*/ 112 w 114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14" y="28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1" name="iṩḻïde">
                    <a:extLst>
                      <a:ext uri="{FF2B5EF4-FFF2-40B4-BE49-F238E27FC236}">
                        <a16:creationId xmlns:a16="http://schemas.microsoft.com/office/drawing/2014/main" id="{22549FBE-0506-4990-AE3E-E6C5D478A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0591" y="3434354"/>
                    <a:ext cx="76154" cy="90433"/>
                  </a:xfrm>
                  <a:custGeom>
                    <a:avLst/>
                    <a:gdLst>
                      <a:gd name="T0" fmla="*/ 0 w 48"/>
                      <a:gd name="T1" fmla="*/ 38 h 57"/>
                      <a:gd name="T2" fmla="*/ 29 w 48"/>
                      <a:gd name="T3" fmla="*/ 0 h 57"/>
                      <a:gd name="T4" fmla="*/ 48 w 48"/>
                      <a:gd name="T5" fmla="*/ 12 h 57"/>
                      <a:gd name="T6" fmla="*/ 12 w 48"/>
                      <a:gd name="T7" fmla="*/ 57 h 57"/>
                      <a:gd name="T8" fmla="*/ 0 w 48"/>
                      <a:gd name="T9" fmla="*/ 38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7">
                        <a:moveTo>
                          <a:pt x="0" y="38"/>
                        </a:moveTo>
                        <a:lnTo>
                          <a:pt x="29" y="0"/>
                        </a:lnTo>
                        <a:lnTo>
                          <a:pt x="48" y="12"/>
                        </a:lnTo>
                        <a:lnTo>
                          <a:pt x="12" y="5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2" name="ïšľîďe">
                    <a:extLst>
                      <a:ext uri="{FF2B5EF4-FFF2-40B4-BE49-F238E27FC236}">
                        <a16:creationId xmlns:a16="http://schemas.microsoft.com/office/drawing/2014/main" id="{790CEFF8-17B9-46DF-9A89-DE00CF673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4244" y="3426422"/>
                    <a:ext cx="93606" cy="106298"/>
                  </a:xfrm>
                  <a:custGeom>
                    <a:avLst/>
                    <a:gdLst>
                      <a:gd name="T0" fmla="*/ 14 w 59"/>
                      <a:gd name="T1" fmla="*/ 67 h 67"/>
                      <a:gd name="T2" fmla="*/ 0 w 59"/>
                      <a:gd name="T3" fmla="*/ 43 h 67"/>
                      <a:gd name="T4" fmla="*/ 33 w 59"/>
                      <a:gd name="T5" fmla="*/ 0 h 67"/>
                      <a:gd name="T6" fmla="*/ 59 w 59"/>
                      <a:gd name="T7" fmla="*/ 15 h 67"/>
                      <a:gd name="T8" fmla="*/ 14 w 59"/>
                      <a:gd name="T9" fmla="*/ 67 h 67"/>
                      <a:gd name="T10" fmla="*/ 9 w 59"/>
                      <a:gd name="T11" fmla="*/ 45 h 67"/>
                      <a:gd name="T12" fmla="*/ 16 w 59"/>
                      <a:gd name="T13" fmla="*/ 55 h 67"/>
                      <a:gd name="T14" fmla="*/ 47 w 59"/>
                      <a:gd name="T15" fmla="*/ 17 h 67"/>
                      <a:gd name="T16" fmla="*/ 35 w 59"/>
                      <a:gd name="T17" fmla="*/ 10 h 67"/>
                      <a:gd name="T18" fmla="*/ 9 w 59"/>
                      <a:gd name="T19" fmla="*/ 45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" h="67">
                        <a:moveTo>
                          <a:pt x="14" y="67"/>
                        </a:moveTo>
                        <a:lnTo>
                          <a:pt x="0" y="43"/>
                        </a:lnTo>
                        <a:lnTo>
                          <a:pt x="33" y="0"/>
                        </a:lnTo>
                        <a:lnTo>
                          <a:pt x="59" y="15"/>
                        </a:lnTo>
                        <a:lnTo>
                          <a:pt x="14" y="67"/>
                        </a:lnTo>
                        <a:close/>
                        <a:moveTo>
                          <a:pt x="9" y="45"/>
                        </a:moveTo>
                        <a:lnTo>
                          <a:pt x="16" y="55"/>
                        </a:lnTo>
                        <a:lnTo>
                          <a:pt x="47" y="17"/>
                        </a:lnTo>
                        <a:lnTo>
                          <a:pt x="35" y="10"/>
                        </a:lnTo>
                        <a:lnTo>
                          <a:pt x="9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0" name="ïSlïḑè">
                  <a:extLst>
                    <a:ext uri="{FF2B5EF4-FFF2-40B4-BE49-F238E27FC236}">
                      <a16:creationId xmlns:a16="http://schemas.microsoft.com/office/drawing/2014/main" id="{DEB8EFA4-369F-4B3C-AE67-724A3487DEC2}"/>
                    </a:ext>
                  </a:extLst>
                </p:cNvPr>
                <p:cNvGrpSpPr/>
                <p:nvPr/>
              </p:nvGrpSpPr>
              <p:grpSpPr>
                <a:xfrm>
                  <a:off x="4009701" y="3982239"/>
                  <a:ext cx="547357" cy="255434"/>
                  <a:chOff x="5057221" y="3151948"/>
                  <a:chExt cx="547357" cy="255434"/>
                </a:xfrm>
              </p:grpSpPr>
              <p:sp>
                <p:nvSpPr>
                  <p:cNvPr id="60" name="iṩ1iḓe">
                    <a:extLst>
                      <a:ext uri="{FF2B5EF4-FFF2-40B4-BE49-F238E27FC236}">
                        <a16:creationId xmlns:a16="http://schemas.microsoft.com/office/drawing/2014/main" id="{B881176D-E52B-4FEC-9E6F-B975EA8307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0634" y="3151948"/>
                    <a:ext cx="383944" cy="255434"/>
                  </a:xfrm>
                  <a:custGeom>
                    <a:avLst/>
                    <a:gdLst>
                      <a:gd name="T0" fmla="*/ 53 w 102"/>
                      <a:gd name="T1" fmla="*/ 68 h 68"/>
                      <a:gd name="T2" fmla="*/ 53 w 102"/>
                      <a:gd name="T3" fmla="*/ 68 h 68"/>
                      <a:gd name="T4" fmla="*/ 19 w 102"/>
                      <a:gd name="T5" fmla="*/ 67 h 68"/>
                      <a:gd name="T6" fmla="*/ 6 w 102"/>
                      <a:gd name="T7" fmla="*/ 4 h 68"/>
                      <a:gd name="T8" fmla="*/ 6 w 102"/>
                      <a:gd name="T9" fmla="*/ 3 h 68"/>
                      <a:gd name="T10" fmla="*/ 11 w 102"/>
                      <a:gd name="T11" fmla="*/ 2 h 68"/>
                      <a:gd name="T12" fmla="*/ 62 w 102"/>
                      <a:gd name="T13" fmla="*/ 0 h 68"/>
                      <a:gd name="T14" fmla="*/ 89 w 102"/>
                      <a:gd name="T15" fmla="*/ 3 h 68"/>
                      <a:gd name="T16" fmla="*/ 94 w 102"/>
                      <a:gd name="T17" fmla="*/ 66 h 68"/>
                      <a:gd name="T18" fmla="*/ 94 w 102"/>
                      <a:gd name="T19" fmla="*/ 67 h 68"/>
                      <a:gd name="T20" fmla="*/ 93 w 102"/>
                      <a:gd name="T21" fmla="*/ 67 h 68"/>
                      <a:gd name="T22" fmla="*/ 53 w 102"/>
                      <a:gd name="T23" fmla="*/ 68 h 68"/>
                      <a:gd name="T24" fmla="*/ 9 w 102"/>
                      <a:gd name="T25" fmla="*/ 6 h 68"/>
                      <a:gd name="T26" fmla="*/ 19 w 102"/>
                      <a:gd name="T27" fmla="*/ 64 h 68"/>
                      <a:gd name="T28" fmla="*/ 53 w 102"/>
                      <a:gd name="T29" fmla="*/ 65 h 68"/>
                      <a:gd name="T30" fmla="*/ 91 w 102"/>
                      <a:gd name="T31" fmla="*/ 64 h 68"/>
                      <a:gd name="T32" fmla="*/ 88 w 102"/>
                      <a:gd name="T33" fmla="*/ 6 h 68"/>
                      <a:gd name="T34" fmla="*/ 62 w 102"/>
                      <a:gd name="T35" fmla="*/ 3 h 68"/>
                      <a:gd name="T36" fmla="*/ 12 w 102"/>
                      <a:gd name="T37" fmla="*/ 5 h 68"/>
                      <a:gd name="T38" fmla="*/ 9 w 102"/>
                      <a:gd name="T39" fmla="*/ 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2" h="68">
                        <a:moveTo>
                          <a:pt x="53" y="68"/>
                        </a:moveTo>
                        <a:cubicBezTo>
                          <a:pt x="53" y="68"/>
                          <a:pt x="53" y="68"/>
                          <a:pt x="53" y="68"/>
                        </a:cubicBezTo>
                        <a:cubicBezTo>
                          <a:pt x="36" y="68"/>
                          <a:pt x="25" y="67"/>
                          <a:pt x="19" y="67"/>
                        </a:cubicBezTo>
                        <a:cubicBezTo>
                          <a:pt x="0" y="64"/>
                          <a:pt x="5" y="10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20" y="2"/>
                          <a:pt x="43" y="0"/>
                          <a:pt x="62" y="0"/>
                        </a:cubicBezTo>
                        <a:cubicBezTo>
                          <a:pt x="76" y="0"/>
                          <a:pt x="85" y="1"/>
                          <a:pt x="89" y="3"/>
                        </a:cubicBezTo>
                        <a:cubicBezTo>
                          <a:pt x="102" y="10"/>
                          <a:pt x="95" y="60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cubicBezTo>
                          <a:pt x="93" y="67"/>
                          <a:pt x="72" y="68"/>
                          <a:pt x="53" y="68"/>
                        </a:cubicBezTo>
                        <a:close/>
                        <a:moveTo>
                          <a:pt x="9" y="6"/>
                        </a:moveTo>
                        <a:cubicBezTo>
                          <a:pt x="7" y="22"/>
                          <a:pt x="6" y="62"/>
                          <a:pt x="19" y="64"/>
                        </a:cubicBezTo>
                        <a:cubicBezTo>
                          <a:pt x="25" y="64"/>
                          <a:pt x="37" y="65"/>
                          <a:pt x="53" y="65"/>
                        </a:cubicBezTo>
                        <a:cubicBezTo>
                          <a:pt x="70" y="65"/>
                          <a:pt x="87" y="64"/>
                          <a:pt x="91" y="64"/>
                        </a:cubicBezTo>
                        <a:cubicBezTo>
                          <a:pt x="93" y="48"/>
                          <a:pt x="96" y="10"/>
                          <a:pt x="88" y="6"/>
                        </a:cubicBezTo>
                        <a:cubicBezTo>
                          <a:pt x="85" y="4"/>
                          <a:pt x="79" y="3"/>
                          <a:pt x="62" y="3"/>
                        </a:cubicBezTo>
                        <a:cubicBezTo>
                          <a:pt x="43" y="3"/>
                          <a:pt x="20" y="5"/>
                          <a:pt x="12" y="5"/>
                        </a:cubicBezTo>
                        <a:lnTo>
                          <a:pt x="9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îSľïḑè">
                    <a:extLst>
                      <a:ext uri="{FF2B5EF4-FFF2-40B4-BE49-F238E27FC236}">
                        <a16:creationId xmlns:a16="http://schemas.microsoft.com/office/drawing/2014/main" id="{E3DCD9F7-727B-4150-9775-68B4DA3280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2846" y="3164641"/>
                    <a:ext cx="312550" cy="123751"/>
                  </a:xfrm>
                  <a:custGeom>
                    <a:avLst/>
                    <a:gdLst>
                      <a:gd name="T0" fmla="*/ 46 w 83"/>
                      <a:gd name="T1" fmla="*/ 33 h 33"/>
                      <a:gd name="T2" fmla="*/ 44 w 83"/>
                      <a:gd name="T3" fmla="*/ 32 h 33"/>
                      <a:gd name="T4" fmla="*/ 0 w 83"/>
                      <a:gd name="T5" fmla="*/ 2 h 33"/>
                      <a:gd name="T6" fmla="*/ 2 w 83"/>
                      <a:gd name="T7" fmla="*/ 0 h 33"/>
                      <a:gd name="T8" fmla="*/ 45 w 83"/>
                      <a:gd name="T9" fmla="*/ 30 h 33"/>
                      <a:gd name="T10" fmla="*/ 81 w 83"/>
                      <a:gd name="T11" fmla="*/ 0 h 33"/>
                      <a:gd name="T12" fmla="*/ 83 w 83"/>
                      <a:gd name="T13" fmla="*/ 2 h 33"/>
                      <a:gd name="T14" fmla="*/ 46 w 83"/>
                      <a:gd name="T1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3" h="33">
                        <a:moveTo>
                          <a:pt x="46" y="33"/>
                        </a:moveTo>
                        <a:cubicBezTo>
                          <a:pt x="45" y="33"/>
                          <a:pt x="45" y="33"/>
                          <a:pt x="44" y="32"/>
                        </a:cubicBezTo>
                        <a:cubicBezTo>
                          <a:pt x="36" y="29"/>
                          <a:pt x="2" y="3"/>
                          <a:pt x="0" y="2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37" y="26"/>
                          <a:pt x="45" y="30"/>
                        </a:cubicBezTo>
                        <a:cubicBezTo>
                          <a:pt x="50" y="32"/>
                          <a:pt x="69" y="14"/>
                          <a:pt x="81" y="0"/>
                        </a:cubicBezTo>
                        <a:cubicBezTo>
                          <a:pt x="83" y="2"/>
                          <a:pt x="83" y="2"/>
                          <a:pt x="83" y="2"/>
                        </a:cubicBezTo>
                        <a:cubicBezTo>
                          <a:pt x="79" y="8"/>
                          <a:pt x="56" y="33"/>
                          <a:pt x="46" y="3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ïŝḻîdé">
                    <a:extLst>
                      <a:ext uri="{FF2B5EF4-FFF2-40B4-BE49-F238E27FC236}">
                        <a16:creationId xmlns:a16="http://schemas.microsoft.com/office/drawing/2014/main" id="{FB601E1F-01B7-4533-88F5-1E954E22C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0057" y="3220170"/>
                    <a:ext cx="9360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" name="íSḻïḓê">
                    <a:extLst>
                      <a:ext uri="{FF2B5EF4-FFF2-40B4-BE49-F238E27FC236}">
                        <a16:creationId xmlns:a16="http://schemas.microsoft.com/office/drawing/2014/main" id="{4C0B45A9-2A7B-4FBF-B0E8-6A96D957CE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11163" y="3332815"/>
                    <a:ext cx="9836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4" name="i$ḻïḍé">
                    <a:extLst>
                      <a:ext uri="{FF2B5EF4-FFF2-40B4-BE49-F238E27FC236}">
                        <a16:creationId xmlns:a16="http://schemas.microsoft.com/office/drawing/2014/main" id="{CBD4E474-42C4-4DD2-A911-4C7DE7B6A0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7221" y="3277286"/>
                    <a:ext cx="136443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1" name="íśľîḓê">
                  <a:extLst>
                    <a:ext uri="{FF2B5EF4-FFF2-40B4-BE49-F238E27FC236}">
                      <a16:creationId xmlns:a16="http://schemas.microsoft.com/office/drawing/2014/main" id="{1B17FF17-FCD2-4A78-9B37-07CDD65A8067}"/>
                    </a:ext>
                  </a:extLst>
                </p:cNvPr>
                <p:cNvGrpSpPr/>
                <p:nvPr/>
              </p:nvGrpSpPr>
              <p:grpSpPr>
                <a:xfrm>
                  <a:off x="3859160" y="4537310"/>
                  <a:ext cx="325243" cy="337935"/>
                  <a:chOff x="5125442" y="3615221"/>
                  <a:chExt cx="325243" cy="337935"/>
                </a:xfrm>
              </p:grpSpPr>
              <p:sp>
                <p:nvSpPr>
                  <p:cNvPr id="56" name="îŝļíḑè">
                    <a:extLst>
                      <a:ext uri="{FF2B5EF4-FFF2-40B4-BE49-F238E27FC236}">
                        <a16:creationId xmlns:a16="http://schemas.microsoft.com/office/drawing/2014/main" id="{342D0557-6362-4247-8D7B-C089FFB297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4769" y="3615221"/>
                    <a:ext cx="166588" cy="165001"/>
                  </a:xfrm>
                  <a:custGeom>
                    <a:avLst/>
                    <a:gdLst>
                      <a:gd name="T0" fmla="*/ 22 w 44"/>
                      <a:gd name="T1" fmla="*/ 44 h 44"/>
                      <a:gd name="T2" fmla="*/ 0 w 44"/>
                      <a:gd name="T3" fmla="*/ 22 h 44"/>
                      <a:gd name="T4" fmla="*/ 22 w 44"/>
                      <a:gd name="T5" fmla="*/ 0 h 44"/>
                      <a:gd name="T6" fmla="*/ 44 w 44"/>
                      <a:gd name="T7" fmla="*/ 22 h 44"/>
                      <a:gd name="T8" fmla="*/ 22 w 44"/>
                      <a:gd name="T9" fmla="*/ 44 h 44"/>
                      <a:gd name="T10" fmla="*/ 22 w 44"/>
                      <a:gd name="T11" fmla="*/ 3 h 44"/>
                      <a:gd name="T12" fmla="*/ 3 w 44"/>
                      <a:gd name="T13" fmla="*/ 22 h 44"/>
                      <a:gd name="T14" fmla="*/ 22 w 44"/>
                      <a:gd name="T15" fmla="*/ 41 h 44"/>
                      <a:gd name="T16" fmla="*/ 41 w 44"/>
                      <a:gd name="T17" fmla="*/ 22 h 44"/>
                      <a:gd name="T18" fmla="*/ 22 w 44"/>
                      <a:gd name="T19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44">
                        <a:moveTo>
                          <a:pt x="22" y="44"/>
                        </a:moveTo>
                        <a:cubicBezTo>
                          <a:pt x="10" y="44"/>
                          <a:pt x="0" y="34"/>
                          <a:pt x="0" y="22"/>
                        </a:cubicBezTo>
                        <a:cubicBezTo>
                          <a:pt x="0" y="10"/>
                          <a:pt x="10" y="0"/>
                          <a:pt x="22" y="0"/>
                        </a:cubicBezTo>
                        <a:cubicBezTo>
                          <a:pt x="34" y="0"/>
                          <a:pt x="44" y="10"/>
                          <a:pt x="44" y="22"/>
                        </a:cubicBezTo>
                        <a:cubicBezTo>
                          <a:pt x="44" y="34"/>
                          <a:pt x="34" y="44"/>
                          <a:pt x="22" y="44"/>
                        </a:cubicBezTo>
                        <a:close/>
                        <a:moveTo>
                          <a:pt x="22" y="3"/>
                        </a:moveTo>
                        <a:cubicBezTo>
                          <a:pt x="11" y="3"/>
                          <a:pt x="3" y="12"/>
                          <a:pt x="3" y="22"/>
                        </a:cubicBezTo>
                        <a:cubicBezTo>
                          <a:pt x="3" y="33"/>
                          <a:pt x="11" y="41"/>
                          <a:pt x="22" y="41"/>
                        </a:cubicBezTo>
                        <a:cubicBezTo>
                          <a:pt x="32" y="41"/>
                          <a:pt x="41" y="33"/>
                          <a:pt x="41" y="22"/>
                        </a:cubicBezTo>
                        <a:cubicBezTo>
                          <a:pt x="41" y="12"/>
                          <a:pt x="32" y="3"/>
                          <a:pt x="22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7" name="íṡḷîḑé">
                    <a:extLst>
                      <a:ext uri="{FF2B5EF4-FFF2-40B4-BE49-F238E27FC236}">
                        <a16:creationId xmlns:a16="http://schemas.microsoft.com/office/drawing/2014/main" id="{765AE389-7811-4376-BC3C-18A973F5C4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25442" y="3783394"/>
                    <a:ext cx="325243" cy="169760"/>
                  </a:xfrm>
                  <a:custGeom>
                    <a:avLst/>
                    <a:gdLst>
                      <a:gd name="T0" fmla="*/ 86 w 86"/>
                      <a:gd name="T1" fmla="*/ 45 h 45"/>
                      <a:gd name="T2" fmla="*/ 0 w 86"/>
                      <a:gd name="T3" fmla="*/ 45 h 45"/>
                      <a:gd name="T4" fmla="*/ 0 w 86"/>
                      <a:gd name="T5" fmla="*/ 44 h 45"/>
                      <a:gd name="T6" fmla="*/ 43 w 86"/>
                      <a:gd name="T7" fmla="*/ 0 h 45"/>
                      <a:gd name="T8" fmla="*/ 86 w 86"/>
                      <a:gd name="T9" fmla="*/ 44 h 45"/>
                      <a:gd name="T10" fmla="*/ 86 w 86"/>
                      <a:gd name="T11" fmla="*/ 45 h 45"/>
                      <a:gd name="T12" fmla="*/ 3 w 86"/>
                      <a:gd name="T13" fmla="*/ 42 h 45"/>
                      <a:gd name="T14" fmla="*/ 83 w 86"/>
                      <a:gd name="T15" fmla="*/ 42 h 45"/>
                      <a:gd name="T16" fmla="*/ 43 w 86"/>
                      <a:gd name="T17" fmla="*/ 3 h 45"/>
                      <a:gd name="T18" fmla="*/ 3 w 86"/>
                      <a:gd name="T19" fmla="*/ 4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45">
                        <a:moveTo>
                          <a:pt x="86" y="45"/>
                        </a:move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4"/>
                        </a:cubicBezTo>
                        <a:lnTo>
                          <a:pt x="86" y="45"/>
                        </a:lnTo>
                        <a:close/>
                        <a:moveTo>
                          <a:pt x="3" y="42"/>
                        </a:moveTo>
                        <a:cubicBezTo>
                          <a:pt x="83" y="42"/>
                          <a:pt x="83" y="42"/>
                          <a:pt x="83" y="42"/>
                        </a:cubicBezTo>
                        <a:cubicBezTo>
                          <a:pt x="82" y="21"/>
                          <a:pt x="64" y="3"/>
                          <a:pt x="43" y="3"/>
                        </a:cubicBezTo>
                        <a:cubicBezTo>
                          <a:pt x="21" y="3"/>
                          <a:pt x="4" y="21"/>
                          <a:pt x="3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" name="ïSḻíḓè">
                    <a:extLst>
                      <a:ext uri="{FF2B5EF4-FFF2-40B4-BE49-F238E27FC236}">
                        <a16:creationId xmlns:a16="http://schemas.microsoft.com/office/drawing/2014/main" id="{F30F0A78-02A2-4B84-B08B-4CDD5E7D79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3791327"/>
                    <a:ext cx="71395" cy="49182"/>
                  </a:xfrm>
                  <a:custGeom>
                    <a:avLst/>
                    <a:gdLst>
                      <a:gd name="T0" fmla="*/ 10 w 19"/>
                      <a:gd name="T1" fmla="*/ 13 h 13"/>
                      <a:gd name="T2" fmla="*/ 0 w 19"/>
                      <a:gd name="T3" fmla="*/ 1 h 13"/>
                      <a:gd name="T4" fmla="*/ 3 w 19"/>
                      <a:gd name="T5" fmla="*/ 0 h 13"/>
                      <a:gd name="T6" fmla="*/ 10 w 19"/>
                      <a:gd name="T7" fmla="*/ 10 h 13"/>
                      <a:gd name="T8" fmla="*/ 16 w 19"/>
                      <a:gd name="T9" fmla="*/ 0 h 13"/>
                      <a:gd name="T10" fmla="*/ 19 w 19"/>
                      <a:gd name="T11" fmla="*/ 1 h 13"/>
                      <a:gd name="T12" fmla="*/ 10 w 19"/>
                      <a:gd name="T1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3">
                        <a:moveTo>
                          <a:pt x="10" y="13"/>
                        </a:moveTo>
                        <a:cubicBezTo>
                          <a:pt x="4" y="13"/>
                          <a:pt x="1" y="3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10" y="10"/>
                        </a:cubicBezTo>
                        <a:cubicBezTo>
                          <a:pt x="12" y="10"/>
                          <a:pt x="15" y="4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3"/>
                          <a:pt x="15" y="13"/>
                          <a:pt x="10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iśḷïdê">
                    <a:extLst>
                      <a:ext uri="{FF2B5EF4-FFF2-40B4-BE49-F238E27FC236}">
                        <a16:creationId xmlns:a16="http://schemas.microsoft.com/office/drawing/2014/main" id="{991D5386-9154-46C1-B5DD-152C35E40A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3829405"/>
                    <a:ext cx="79327" cy="123751"/>
                  </a:xfrm>
                  <a:custGeom>
                    <a:avLst/>
                    <a:gdLst>
                      <a:gd name="T0" fmla="*/ 21 w 21"/>
                      <a:gd name="T1" fmla="*/ 33 h 33"/>
                      <a:gd name="T2" fmla="*/ 0 w 21"/>
                      <a:gd name="T3" fmla="*/ 33 h 33"/>
                      <a:gd name="T4" fmla="*/ 0 w 21"/>
                      <a:gd name="T5" fmla="*/ 32 h 33"/>
                      <a:gd name="T6" fmla="*/ 10 w 21"/>
                      <a:gd name="T7" fmla="*/ 0 h 33"/>
                      <a:gd name="T8" fmla="*/ 21 w 21"/>
                      <a:gd name="T9" fmla="*/ 32 h 33"/>
                      <a:gd name="T10" fmla="*/ 21 w 21"/>
                      <a:gd name="T11" fmla="*/ 33 h 33"/>
                      <a:gd name="T12" fmla="*/ 3 w 21"/>
                      <a:gd name="T13" fmla="*/ 30 h 33"/>
                      <a:gd name="T14" fmla="*/ 17 w 21"/>
                      <a:gd name="T15" fmla="*/ 30 h 33"/>
                      <a:gd name="T16" fmla="*/ 10 w 21"/>
                      <a:gd name="T17" fmla="*/ 3 h 33"/>
                      <a:gd name="T18" fmla="*/ 3 w 21"/>
                      <a:gd name="T19" fmla="*/ 3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33">
                        <a:moveTo>
                          <a:pt x="21" y="33"/>
                        </a:move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22"/>
                          <a:pt x="3" y="0"/>
                          <a:pt x="10" y="0"/>
                        </a:cubicBezTo>
                        <a:cubicBezTo>
                          <a:pt x="17" y="0"/>
                          <a:pt x="20" y="22"/>
                          <a:pt x="21" y="32"/>
                        </a:cubicBezTo>
                        <a:lnTo>
                          <a:pt x="21" y="33"/>
                        </a:lnTo>
                        <a:close/>
                        <a:moveTo>
                          <a:pt x="3" y="30"/>
                        </a:moveTo>
                        <a:cubicBezTo>
                          <a:pt x="17" y="30"/>
                          <a:pt x="17" y="30"/>
                          <a:pt x="17" y="30"/>
                        </a:cubicBezTo>
                        <a:cubicBezTo>
                          <a:pt x="16" y="15"/>
                          <a:pt x="12" y="3"/>
                          <a:pt x="10" y="3"/>
                        </a:cubicBezTo>
                        <a:cubicBezTo>
                          <a:pt x="7" y="3"/>
                          <a:pt x="4" y="15"/>
                          <a:pt x="3" y="3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2" name="îş1ídè">
                  <a:extLst>
                    <a:ext uri="{FF2B5EF4-FFF2-40B4-BE49-F238E27FC236}">
                      <a16:creationId xmlns:a16="http://schemas.microsoft.com/office/drawing/2014/main" id="{5A0F96C2-1A45-415C-90E7-70E1520CA1AD}"/>
                    </a:ext>
                  </a:extLst>
                </p:cNvPr>
                <p:cNvGrpSpPr/>
                <p:nvPr/>
              </p:nvGrpSpPr>
              <p:grpSpPr>
                <a:xfrm>
                  <a:off x="1682532" y="3174341"/>
                  <a:ext cx="214184" cy="315721"/>
                  <a:chOff x="5303135" y="5279509"/>
                  <a:chExt cx="214184" cy="315721"/>
                </a:xfrm>
              </p:grpSpPr>
              <p:sp>
                <p:nvSpPr>
                  <p:cNvPr id="53" name="í$ļidé">
                    <a:extLst>
                      <a:ext uri="{FF2B5EF4-FFF2-40B4-BE49-F238E27FC236}">
                        <a16:creationId xmlns:a16="http://schemas.microsoft.com/office/drawing/2014/main" id="{0555C5EE-9960-4728-823E-5E38053871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3135" y="5323932"/>
                    <a:ext cx="214184" cy="236395"/>
                  </a:xfrm>
                  <a:custGeom>
                    <a:avLst/>
                    <a:gdLst>
                      <a:gd name="T0" fmla="*/ 34 w 57"/>
                      <a:gd name="T1" fmla="*/ 63 h 63"/>
                      <a:gd name="T2" fmla="*/ 5 w 57"/>
                      <a:gd name="T3" fmla="*/ 54 h 63"/>
                      <a:gd name="T4" fmla="*/ 5 w 57"/>
                      <a:gd name="T5" fmla="*/ 54 h 63"/>
                      <a:gd name="T6" fmla="*/ 7 w 57"/>
                      <a:gd name="T7" fmla="*/ 45 h 63"/>
                      <a:gd name="T8" fmla="*/ 9 w 57"/>
                      <a:gd name="T9" fmla="*/ 44 h 63"/>
                      <a:gd name="T10" fmla="*/ 12 w 57"/>
                      <a:gd name="T11" fmla="*/ 44 h 63"/>
                      <a:gd name="T12" fmla="*/ 22 w 57"/>
                      <a:gd name="T13" fmla="*/ 44 h 63"/>
                      <a:gd name="T14" fmla="*/ 32 w 57"/>
                      <a:gd name="T15" fmla="*/ 43 h 63"/>
                      <a:gd name="T16" fmla="*/ 24 w 57"/>
                      <a:gd name="T17" fmla="*/ 40 h 63"/>
                      <a:gd name="T18" fmla="*/ 16 w 57"/>
                      <a:gd name="T19" fmla="*/ 38 h 63"/>
                      <a:gd name="T20" fmla="*/ 0 w 57"/>
                      <a:gd name="T21" fmla="*/ 18 h 63"/>
                      <a:gd name="T22" fmla="*/ 22 w 57"/>
                      <a:gd name="T23" fmla="*/ 0 h 63"/>
                      <a:gd name="T24" fmla="*/ 50 w 57"/>
                      <a:gd name="T25" fmla="*/ 9 h 63"/>
                      <a:gd name="T26" fmla="*/ 50 w 57"/>
                      <a:gd name="T27" fmla="*/ 10 h 63"/>
                      <a:gd name="T28" fmla="*/ 50 w 57"/>
                      <a:gd name="T29" fmla="*/ 23 h 63"/>
                      <a:gd name="T30" fmla="*/ 47 w 57"/>
                      <a:gd name="T31" fmla="*/ 23 h 63"/>
                      <a:gd name="T32" fmla="*/ 47 w 57"/>
                      <a:gd name="T33" fmla="*/ 23 h 63"/>
                      <a:gd name="T34" fmla="*/ 27 w 57"/>
                      <a:gd name="T35" fmla="*/ 16 h 63"/>
                      <a:gd name="T36" fmla="*/ 24 w 57"/>
                      <a:gd name="T37" fmla="*/ 19 h 63"/>
                      <a:gd name="T38" fmla="*/ 33 w 57"/>
                      <a:gd name="T39" fmla="*/ 23 h 63"/>
                      <a:gd name="T40" fmla="*/ 38 w 57"/>
                      <a:gd name="T41" fmla="*/ 24 h 63"/>
                      <a:gd name="T42" fmla="*/ 57 w 57"/>
                      <a:gd name="T43" fmla="*/ 44 h 63"/>
                      <a:gd name="T44" fmla="*/ 34 w 57"/>
                      <a:gd name="T45" fmla="*/ 63 h 63"/>
                      <a:gd name="T46" fmla="*/ 8 w 57"/>
                      <a:gd name="T47" fmla="*/ 53 h 63"/>
                      <a:gd name="T48" fmla="*/ 34 w 57"/>
                      <a:gd name="T49" fmla="*/ 60 h 63"/>
                      <a:gd name="T50" fmla="*/ 54 w 57"/>
                      <a:gd name="T51" fmla="*/ 44 h 63"/>
                      <a:gd name="T52" fmla="*/ 37 w 57"/>
                      <a:gd name="T53" fmla="*/ 27 h 63"/>
                      <a:gd name="T54" fmla="*/ 32 w 57"/>
                      <a:gd name="T55" fmla="*/ 26 h 63"/>
                      <a:gd name="T56" fmla="*/ 21 w 57"/>
                      <a:gd name="T57" fmla="*/ 19 h 63"/>
                      <a:gd name="T58" fmla="*/ 27 w 57"/>
                      <a:gd name="T59" fmla="*/ 13 h 63"/>
                      <a:gd name="T60" fmla="*/ 47 w 57"/>
                      <a:gd name="T61" fmla="*/ 19 h 63"/>
                      <a:gd name="T62" fmla="*/ 47 w 57"/>
                      <a:gd name="T63" fmla="*/ 10 h 63"/>
                      <a:gd name="T64" fmla="*/ 22 w 57"/>
                      <a:gd name="T65" fmla="*/ 3 h 63"/>
                      <a:gd name="T66" fmla="*/ 3 w 57"/>
                      <a:gd name="T67" fmla="*/ 18 h 63"/>
                      <a:gd name="T68" fmla="*/ 17 w 57"/>
                      <a:gd name="T69" fmla="*/ 35 h 63"/>
                      <a:gd name="T70" fmla="*/ 25 w 57"/>
                      <a:gd name="T71" fmla="*/ 37 h 63"/>
                      <a:gd name="T72" fmla="*/ 35 w 57"/>
                      <a:gd name="T73" fmla="*/ 43 h 63"/>
                      <a:gd name="T74" fmla="*/ 22 w 57"/>
                      <a:gd name="T75" fmla="*/ 47 h 63"/>
                      <a:gd name="T76" fmla="*/ 11 w 57"/>
                      <a:gd name="T77" fmla="*/ 47 h 63"/>
                      <a:gd name="T78" fmla="*/ 9 w 57"/>
                      <a:gd name="T79" fmla="*/ 47 h 63"/>
                      <a:gd name="T80" fmla="*/ 8 w 57"/>
                      <a:gd name="T81" fmla="*/ 5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57" h="63">
                        <a:moveTo>
                          <a:pt x="34" y="63"/>
                        </a:moveTo>
                        <a:cubicBezTo>
                          <a:pt x="26" y="63"/>
                          <a:pt x="9" y="59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5" y="52"/>
                          <a:pt x="5" y="47"/>
                          <a:pt x="7" y="45"/>
                        </a:cubicBezTo>
                        <a:cubicBezTo>
                          <a:pt x="7" y="44"/>
                          <a:pt x="8" y="44"/>
                          <a:pt x="9" y="44"/>
                        </a:cubicBezTo>
                        <a:cubicBezTo>
                          <a:pt x="10" y="44"/>
                          <a:pt x="10" y="44"/>
                          <a:pt x="12" y="44"/>
                        </a:cubicBezTo>
                        <a:cubicBezTo>
                          <a:pt x="14" y="44"/>
                          <a:pt x="18" y="44"/>
                          <a:pt x="22" y="44"/>
                        </a:cubicBezTo>
                        <a:cubicBezTo>
                          <a:pt x="29" y="44"/>
                          <a:pt x="31" y="43"/>
                          <a:pt x="32" y="43"/>
                        </a:cubicBezTo>
                        <a:cubicBezTo>
                          <a:pt x="31" y="42"/>
                          <a:pt x="27" y="41"/>
                          <a:pt x="24" y="40"/>
                        </a:cubicBezTo>
                        <a:cubicBezTo>
                          <a:pt x="22" y="39"/>
                          <a:pt x="19" y="39"/>
                          <a:pt x="16" y="38"/>
                        </a:cubicBezTo>
                        <a:cubicBezTo>
                          <a:pt x="5" y="34"/>
                          <a:pt x="0" y="27"/>
                          <a:pt x="0" y="18"/>
                        </a:cubicBezTo>
                        <a:cubicBezTo>
                          <a:pt x="0" y="5"/>
                          <a:pt x="13" y="0"/>
                          <a:pt x="22" y="0"/>
                        </a:cubicBezTo>
                        <a:cubicBezTo>
                          <a:pt x="29" y="0"/>
                          <a:pt x="47" y="3"/>
                          <a:pt x="50" y="9"/>
                        </a:cubicBezTo>
                        <a:cubicBezTo>
                          <a:pt x="50" y="10"/>
                          <a:pt x="50" y="10"/>
                          <a:pt x="50" y="10"/>
                        </a:cubicBezTo>
                        <a:cubicBezTo>
                          <a:pt x="50" y="23"/>
                          <a:pt x="50" y="23"/>
                          <a:pt x="50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0"/>
                          <a:pt x="34" y="16"/>
                          <a:pt x="27" y="16"/>
                        </a:cubicBezTo>
                        <a:cubicBezTo>
                          <a:pt x="26" y="16"/>
                          <a:pt x="24" y="16"/>
                          <a:pt x="24" y="19"/>
                        </a:cubicBezTo>
                        <a:cubicBezTo>
                          <a:pt x="24" y="20"/>
                          <a:pt x="29" y="22"/>
                          <a:pt x="33" y="23"/>
                        </a:cubicBezTo>
                        <a:cubicBezTo>
                          <a:pt x="35" y="23"/>
                          <a:pt x="36" y="24"/>
                          <a:pt x="38" y="24"/>
                        </a:cubicBezTo>
                        <a:cubicBezTo>
                          <a:pt x="46" y="27"/>
                          <a:pt x="57" y="31"/>
                          <a:pt x="57" y="44"/>
                        </a:cubicBezTo>
                        <a:cubicBezTo>
                          <a:pt x="57" y="57"/>
                          <a:pt x="45" y="63"/>
                          <a:pt x="34" y="63"/>
                        </a:cubicBezTo>
                        <a:close/>
                        <a:moveTo>
                          <a:pt x="8" y="53"/>
                        </a:moveTo>
                        <a:cubicBezTo>
                          <a:pt x="11" y="56"/>
                          <a:pt x="26" y="60"/>
                          <a:pt x="34" y="60"/>
                        </a:cubicBezTo>
                        <a:cubicBezTo>
                          <a:pt x="44" y="60"/>
                          <a:pt x="54" y="55"/>
                          <a:pt x="54" y="44"/>
                        </a:cubicBezTo>
                        <a:cubicBezTo>
                          <a:pt x="54" y="33"/>
                          <a:pt x="45" y="30"/>
                          <a:pt x="37" y="27"/>
                        </a:cubicBezTo>
                        <a:cubicBezTo>
                          <a:pt x="35" y="27"/>
                          <a:pt x="34" y="26"/>
                          <a:pt x="32" y="26"/>
                        </a:cubicBezTo>
                        <a:cubicBezTo>
                          <a:pt x="26" y="24"/>
                          <a:pt x="21" y="22"/>
                          <a:pt x="21" y="19"/>
                        </a:cubicBezTo>
                        <a:cubicBezTo>
                          <a:pt x="21" y="15"/>
                          <a:pt x="24" y="13"/>
                          <a:pt x="27" y="13"/>
                        </a:cubicBezTo>
                        <a:cubicBezTo>
                          <a:pt x="31" y="13"/>
                          <a:pt x="42" y="15"/>
                          <a:pt x="47" y="19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5" y="7"/>
                          <a:pt x="30" y="3"/>
                          <a:pt x="22" y="3"/>
                        </a:cubicBezTo>
                        <a:cubicBezTo>
                          <a:pt x="14" y="3"/>
                          <a:pt x="3" y="7"/>
                          <a:pt x="3" y="18"/>
                        </a:cubicBezTo>
                        <a:cubicBezTo>
                          <a:pt x="3" y="26"/>
                          <a:pt x="7" y="32"/>
                          <a:pt x="17" y="35"/>
                        </a:cubicBezTo>
                        <a:cubicBezTo>
                          <a:pt x="20" y="36"/>
                          <a:pt x="23" y="37"/>
                          <a:pt x="25" y="37"/>
                        </a:cubicBezTo>
                        <a:cubicBezTo>
                          <a:pt x="31" y="39"/>
                          <a:pt x="35" y="40"/>
                          <a:pt x="35" y="43"/>
                        </a:cubicBezTo>
                        <a:cubicBezTo>
                          <a:pt x="35" y="46"/>
                          <a:pt x="32" y="47"/>
                          <a:pt x="22" y="47"/>
                        </a:cubicBezTo>
                        <a:cubicBezTo>
                          <a:pt x="18" y="47"/>
                          <a:pt x="14" y="47"/>
                          <a:pt x="11" y="47"/>
                        </a:cubicBezTo>
                        <a:cubicBezTo>
                          <a:pt x="10" y="47"/>
                          <a:pt x="10" y="47"/>
                          <a:pt x="9" y="47"/>
                        </a:cubicBezTo>
                        <a:cubicBezTo>
                          <a:pt x="8" y="48"/>
                          <a:pt x="8" y="51"/>
                          <a:pt x="8" y="5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4" name="iŝḷïḋê">
                    <a:extLst>
                      <a:ext uri="{FF2B5EF4-FFF2-40B4-BE49-F238E27FC236}">
                        <a16:creationId xmlns:a16="http://schemas.microsoft.com/office/drawing/2014/main" id="{3E1F9C74-7B1E-4174-B1A8-6CCF6C90A2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1357" y="5279509"/>
                    <a:ext cx="82500" cy="60288"/>
                  </a:xfrm>
                  <a:custGeom>
                    <a:avLst/>
                    <a:gdLst>
                      <a:gd name="T0" fmla="*/ 45 w 52"/>
                      <a:gd name="T1" fmla="*/ 38 h 38"/>
                      <a:gd name="T2" fmla="*/ 38 w 52"/>
                      <a:gd name="T3" fmla="*/ 35 h 38"/>
                      <a:gd name="T4" fmla="*/ 42 w 52"/>
                      <a:gd name="T5" fmla="*/ 14 h 38"/>
                      <a:gd name="T6" fmla="*/ 7 w 52"/>
                      <a:gd name="T7" fmla="*/ 9 h 38"/>
                      <a:gd name="T8" fmla="*/ 12 w 52"/>
                      <a:gd name="T9" fmla="*/ 31 h 38"/>
                      <a:gd name="T10" fmla="*/ 4 w 52"/>
                      <a:gd name="T11" fmla="*/ 31 h 38"/>
                      <a:gd name="T12" fmla="*/ 0 w 52"/>
                      <a:gd name="T13" fmla="*/ 0 h 38"/>
                      <a:gd name="T14" fmla="*/ 52 w 52"/>
                      <a:gd name="T15" fmla="*/ 9 h 38"/>
                      <a:gd name="T16" fmla="*/ 45 w 52"/>
                      <a:gd name="T1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8">
                        <a:moveTo>
                          <a:pt x="45" y="38"/>
                        </a:moveTo>
                        <a:lnTo>
                          <a:pt x="38" y="35"/>
                        </a:lnTo>
                        <a:lnTo>
                          <a:pt x="42" y="14"/>
                        </a:lnTo>
                        <a:lnTo>
                          <a:pt x="7" y="9"/>
                        </a:lnTo>
                        <a:lnTo>
                          <a:pt x="12" y="31"/>
                        </a:lnTo>
                        <a:lnTo>
                          <a:pt x="4" y="31"/>
                        </a:lnTo>
                        <a:lnTo>
                          <a:pt x="0" y="0"/>
                        </a:lnTo>
                        <a:lnTo>
                          <a:pt x="52" y="9"/>
                        </a:lnTo>
                        <a:lnTo>
                          <a:pt x="4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5" name="ïŝ1ídê">
                    <a:extLst>
                      <a:ext uri="{FF2B5EF4-FFF2-40B4-BE49-F238E27FC236}">
                        <a16:creationId xmlns:a16="http://schemas.microsoft.com/office/drawing/2014/main" id="{417E57D1-F897-44AA-96D7-1795FD4D95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7703" y="5549221"/>
                    <a:ext cx="84087" cy="46009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29 h 29"/>
                      <a:gd name="T4" fmla="*/ 0 w 53"/>
                      <a:gd name="T5" fmla="*/ 0 h 29"/>
                      <a:gd name="T6" fmla="*/ 8 w 53"/>
                      <a:gd name="T7" fmla="*/ 0 h 29"/>
                      <a:gd name="T8" fmla="*/ 8 w 53"/>
                      <a:gd name="T9" fmla="*/ 22 h 29"/>
                      <a:gd name="T10" fmla="*/ 43 w 53"/>
                      <a:gd name="T11" fmla="*/ 22 h 29"/>
                      <a:gd name="T12" fmla="*/ 38 w 53"/>
                      <a:gd name="T13" fmla="*/ 5 h 29"/>
                      <a:gd name="T14" fmla="*/ 46 w 53"/>
                      <a:gd name="T15" fmla="*/ 3 h 29"/>
                      <a:gd name="T16" fmla="*/ 53 w 53"/>
                      <a:gd name="T1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29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8" y="22"/>
                        </a:lnTo>
                        <a:lnTo>
                          <a:pt x="43" y="22"/>
                        </a:lnTo>
                        <a:lnTo>
                          <a:pt x="38" y="5"/>
                        </a:lnTo>
                        <a:lnTo>
                          <a:pt x="46" y="3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29" name="ïṩliḋé">
                <a:extLst>
                  <a:ext uri="{FF2B5EF4-FFF2-40B4-BE49-F238E27FC236}">
                    <a16:creationId xmlns:a16="http://schemas.microsoft.com/office/drawing/2014/main" id="{9F7FACF4-1187-494A-BCC6-BAACEA1A04D2}"/>
                  </a:ext>
                </a:extLst>
              </p:cNvPr>
              <p:cNvGrpSpPr/>
              <p:nvPr/>
            </p:nvGrpSpPr>
            <p:grpSpPr>
              <a:xfrm>
                <a:off x="1811797" y="1791124"/>
                <a:ext cx="2339288" cy="3761336"/>
                <a:chOff x="8253415" y="755650"/>
                <a:chExt cx="1125538" cy="1809750"/>
              </a:xfrm>
            </p:grpSpPr>
            <p:sp>
              <p:nvSpPr>
                <p:cNvPr id="30" name="ïṧļíďé">
                  <a:extLst>
                    <a:ext uri="{FF2B5EF4-FFF2-40B4-BE49-F238E27FC236}">
                      <a16:creationId xmlns:a16="http://schemas.microsoft.com/office/drawing/2014/main" id="{598311AB-7E0B-41CF-BC4D-872C4B2CD432}"/>
                    </a:ext>
                  </a:extLst>
                </p:cNvPr>
                <p:cNvSpPr/>
                <p:nvPr/>
              </p:nvSpPr>
              <p:spPr bwMode="auto">
                <a:xfrm>
                  <a:off x="8253415" y="755650"/>
                  <a:ext cx="1125538" cy="1350963"/>
                </a:xfrm>
                <a:custGeom>
                  <a:avLst/>
                  <a:gdLst>
                    <a:gd name="T0" fmla="*/ 212 w 423"/>
                    <a:gd name="T1" fmla="*/ 0 h 508"/>
                    <a:gd name="T2" fmla="*/ 0 w 423"/>
                    <a:gd name="T3" fmla="*/ 212 h 508"/>
                    <a:gd name="T4" fmla="*/ 58 w 423"/>
                    <a:gd name="T5" fmla="*/ 360 h 508"/>
                    <a:gd name="T6" fmla="*/ 122 w 423"/>
                    <a:gd name="T7" fmla="*/ 508 h 508"/>
                    <a:gd name="T8" fmla="*/ 212 w 423"/>
                    <a:gd name="T9" fmla="*/ 508 h 508"/>
                    <a:gd name="T10" fmla="*/ 302 w 423"/>
                    <a:gd name="T11" fmla="*/ 508 h 508"/>
                    <a:gd name="T12" fmla="*/ 366 w 423"/>
                    <a:gd name="T13" fmla="*/ 360 h 508"/>
                    <a:gd name="T14" fmla="*/ 423 w 423"/>
                    <a:gd name="T15" fmla="*/ 213 h 508"/>
                    <a:gd name="T16" fmla="*/ 212 w 423"/>
                    <a:gd name="T1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" h="508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268"/>
                        <a:pt x="29" y="316"/>
                        <a:pt x="58" y="360"/>
                      </a:cubicBezTo>
                      <a:cubicBezTo>
                        <a:pt x="122" y="456"/>
                        <a:pt x="85" y="508"/>
                        <a:pt x="122" y="508"/>
                      </a:cubicBezTo>
                      <a:cubicBezTo>
                        <a:pt x="212" y="508"/>
                        <a:pt x="212" y="508"/>
                        <a:pt x="212" y="508"/>
                      </a:cubicBezTo>
                      <a:cubicBezTo>
                        <a:pt x="302" y="508"/>
                        <a:pt x="302" y="508"/>
                        <a:pt x="302" y="508"/>
                      </a:cubicBezTo>
                      <a:cubicBezTo>
                        <a:pt x="339" y="508"/>
                        <a:pt x="302" y="456"/>
                        <a:pt x="366" y="360"/>
                      </a:cubicBezTo>
                      <a:cubicBezTo>
                        <a:pt x="395" y="316"/>
                        <a:pt x="423" y="269"/>
                        <a:pt x="423" y="213"/>
                      </a:cubicBezTo>
                      <a:cubicBezTo>
                        <a:pt x="423" y="97"/>
                        <a:pt x="329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FCC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ïṣľîḓe">
                  <a:extLst>
                    <a:ext uri="{FF2B5EF4-FFF2-40B4-BE49-F238E27FC236}">
                      <a16:creationId xmlns:a16="http://schemas.microsoft.com/office/drawing/2014/main" id="{1B4813FF-C455-496D-BA56-8384FDB85203}"/>
                    </a:ext>
                  </a:extLst>
                </p:cNvPr>
                <p:cNvSpPr/>
                <p:nvPr/>
              </p:nvSpPr>
              <p:spPr bwMode="auto">
                <a:xfrm>
                  <a:off x="8494715" y="949325"/>
                  <a:ext cx="884238" cy="1157288"/>
                </a:xfrm>
                <a:custGeom>
                  <a:avLst/>
                  <a:gdLst>
                    <a:gd name="T0" fmla="*/ 279 w 332"/>
                    <a:gd name="T1" fmla="*/ 0 h 435"/>
                    <a:gd name="T2" fmla="*/ 279 w 332"/>
                    <a:gd name="T3" fmla="*/ 9 h 435"/>
                    <a:gd name="T4" fmla="*/ 0 w 332"/>
                    <a:gd name="T5" fmla="*/ 355 h 435"/>
                    <a:gd name="T6" fmla="*/ 31 w 332"/>
                    <a:gd name="T7" fmla="*/ 435 h 435"/>
                    <a:gd name="T8" fmla="*/ 121 w 332"/>
                    <a:gd name="T9" fmla="*/ 435 h 435"/>
                    <a:gd name="T10" fmla="*/ 211 w 332"/>
                    <a:gd name="T11" fmla="*/ 435 h 435"/>
                    <a:gd name="T12" fmla="*/ 275 w 332"/>
                    <a:gd name="T13" fmla="*/ 287 h 435"/>
                    <a:gd name="T14" fmla="*/ 332 w 332"/>
                    <a:gd name="T15" fmla="*/ 140 h 435"/>
                    <a:gd name="T16" fmla="*/ 279 w 332"/>
                    <a:gd name="T17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435">
                      <a:moveTo>
                        <a:pt x="279" y="0"/>
                      </a:moveTo>
                      <a:cubicBezTo>
                        <a:pt x="279" y="3"/>
                        <a:pt x="279" y="6"/>
                        <a:pt x="279" y="9"/>
                      </a:cubicBezTo>
                      <a:cubicBezTo>
                        <a:pt x="279" y="179"/>
                        <a:pt x="160" y="321"/>
                        <a:pt x="0" y="355"/>
                      </a:cubicBezTo>
                      <a:cubicBezTo>
                        <a:pt x="16" y="407"/>
                        <a:pt x="5" y="435"/>
                        <a:pt x="31" y="435"/>
                      </a:cubicBezTo>
                      <a:cubicBezTo>
                        <a:pt x="121" y="435"/>
                        <a:pt x="121" y="435"/>
                        <a:pt x="121" y="435"/>
                      </a:cubicBezTo>
                      <a:cubicBezTo>
                        <a:pt x="211" y="435"/>
                        <a:pt x="211" y="435"/>
                        <a:pt x="211" y="435"/>
                      </a:cubicBezTo>
                      <a:cubicBezTo>
                        <a:pt x="248" y="435"/>
                        <a:pt x="211" y="383"/>
                        <a:pt x="275" y="287"/>
                      </a:cubicBezTo>
                      <a:cubicBezTo>
                        <a:pt x="304" y="243"/>
                        <a:pt x="332" y="196"/>
                        <a:pt x="332" y="140"/>
                      </a:cubicBezTo>
                      <a:cubicBezTo>
                        <a:pt x="332" y="87"/>
                        <a:pt x="312" y="37"/>
                        <a:pt x="279" y="0"/>
                      </a:cubicBezTo>
                      <a:close/>
                    </a:path>
                  </a:pathLst>
                </a:custGeom>
                <a:solidFill>
                  <a:srgbClr val="FBBC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îṧļïďè">
                  <a:extLst>
                    <a:ext uri="{FF2B5EF4-FFF2-40B4-BE49-F238E27FC236}">
                      <a16:creationId xmlns:a16="http://schemas.microsoft.com/office/drawing/2014/main" id="{362986F0-0085-4032-80CB-34D5F1F17BD7}"/>
                    </a:ext>
                  </a:extLst>
                </p:cNvPr>
                <p:cNvSpPr/>
                <p:nvPr/>
              </p:nvSpPr>
              <p:spPr bwMode="auto">
                <a:xfrm>
                  <a:off x="8509003" y="1428750"/>
                  <a:ext cx="615950" cy="715963"/>
                </a:xfrm>
                <a:custGeom>
                  <a:avLst/>
                  <a:gdLst>
                    <a:gd name="T0" fmla="*/ 13 w 232"/>
                    <a:gd name="T1" fmla="*/ 38 h 269"/>
                    <a:gd name="T2" fmla="*/ 4 w 232"/>
                    <a:gd name="T3" fmla="*/ 37 h 269"/>
                    <a:gd name="T4" fmla="*/ 3 w 232"/>
                    <a:gd name="T5" fmla="*/ 46 h 269"/>
                    <a:gd name="T6" fmla="*/ 6 w 232"/>
                    <a:gd name="T7" fmla="*/ 51 h 269"/>
                    <a:gd name="T8" fmla="*/ 77 w 232"/>
                    <a:gd name="T9" fmla="*/ 265 h 269"/>
                    <a:gd name="T10" fmla="*/ 83 w 232"/>
                    <a:gd name="T11" fmla="*/ 269 h 269"/>
                    <a:gd name="T12" fmla="*/ 85 w 232"/>
                    <a:gd name="T13" fmla="*/ 269 h 269"/>
                    <a:gd name="T14" fmla="*/ 89 w 232"/>
                    <a:gd name="T15" fmla="*/ 260 h 269"/>
                    <a:gd name="T16" fmla="*/ 24 w 232"/>
                    <a:gd name="T17" fmla="*/ 63 h 269"/>
                    <a:gd name="T18" fmla="*/ 76 w 232"/>
                    <a:gd name="T19" fmla="*/ 69 h 269"/>
                    <a:gd name="T20" fmla="*/ 85 w 232"/>
                    <a:gd name="T21" fmla="*/ 64 h 269"/>
                    <a:gd name="T22" fmla="*/ 113 w 232"/>
                    <a:gd name="T23" fmla="*/ 73 h 269"/>
                    <a:gd name="T24" fmla="*/ 145 w 232"/>
                    <a:gd name="T25" fmla="*/ 62 h 269"/>
                    <a:gd name="T26" fmla="*/ 161 w 232"/>
                    <a:gd name="T27" fmla="*/ 68 h 269"/>
                    <a:gd name="T28" fmla="*/ 210 w 232"/>
                    <a:gd name="T29" fmla="*/ 65 h 269"/>
                    <a:gd name="T30" fmla="*/ 146 w 232"/>
                    <a:gd name="T31" fmla="*/ 260 h 269"/>
                    <a:gd name="T32" fmla="*/ 150 w 232"/>
                    <a:gd name="T33" fmla="*/ 269 h 269"/>
                    <a:gd name="T34" fmla="*/ 152 w 232"/>
                    <a:gd name="T35" fmla="*/ 269 h 269"/>
                    <a:gd name="T36" fmla="*/ 158 w 232"/>
                    <a:gd name="T37" fmla="*/ 265 h 269"/>
                    <a:gd name="T38" fmla="*/ 228 w 232"/>
                    <a:gd name="T39" fmla="*/ 50 h 269"/>
                    <a:gd name="T40" fmla="*/ 230 w 232"/>
                    <a:gd name="T41" fmla="*/ 48 h 269"/>
                    <a:gd name="T42" fmla="*/ 229 w 232"/>
                    <a:gd name="T43" fmla="*/ 39 h 269"/>
                    <a:gd name="T44" fmla="*/ 220 w 232"/>
                    <a:gd name="T45" fmla="*/ 40 h 269"/>
                    <a:gd name="T46" fmla="*/ 165 w 232"/>
                    <a:gd name="T47" fmla="*/ 55 h 269"/>
                    <a:gd name="T48" fmla="*/ 154 w 232"/>
                    <a:gd name="T49" fmla="*/ 52 h 269"/>
                    <a:gd name="T50" fmla="*/ 160 w 232"/>
                    <a:gd name="T51" fmla="*/ 31 h 269"/>
                    <a:gd name="T52" fmla="*/ 146 w 232"/>
                    <a:gd name="T53" fmla="*/ 3 h 269"/>
                    <a:gd name="T54" fmla="*/ 132 w 232"/>
                    <a:gd name="T55" fmla="*/ 3 h 269"/>
                    <a:gd name="T56" fmla="*/ 123 w 232"/>
                    <a:gd name="T57" fmla="*/ 32 h 269"/>
                    <a:gd name="T58" fmla="*/ 134 w 232"/>
                    <a:gd name="T59" fmla="*/ 54 h 269"/>
                    <a:gd name="T60" fmla="*/ 95 w 232"/>
                    <a:gd name="T61" fmla="*/ 55 h 269"/>
                    <a:gd name="T62" fmla="*/ 103 w 232"/>
                    <a:gd name="T63" fmla="*/ 32 h 269"/>
                    <a:gd name="T64" fmla="*/ 92 w 232"/>
                    <a:gd name="T65" fmla="*/ 4 h 269"/>
                    <a:gd name="T66" fmla="*/ 77 w 232"/>
                    <a:gd name="T67" fmla="*/ 4 h 269"/>
                    <a:gd name="T68" fmla="*/ 66 w 232"/>
                    <a:gd name="T69" fmla="*/ 32 h 269"/>
                    <a:gd name="T70" fmla="*/ 75 w 232"/>
                    <a:gd name="T71" fmla="*/ 55 h 269"/>
                    <a:gd name="T72" fmla="*/ 72 w 232"/>
                    <a:gd name="T73" fmla="*/ 56 h 269"/>
                    <a:gd name="T74" fmla="*/ 13 w 232"/>
                    <a:gd name="T75" fmla="*/ 38 h 269"/>
                    <a:gd name="T76" fmla="*/ 140 w 232"/>
                    <a:gd name="T77" fmla="*/ 14 h 269"/>
                    <a:gd name="T78" fmla="*/ 140 w 232"/>
                    <a:gd name="T79" fmla="*/ 14 h 269"/>
                    <a:gd name="T80" fmla="*/ 140 w 232"/>
                    <a:gd name="T81" fmla="*/ 14 h 269"/>
                    <a:gd name="T82" fmla="*/ 147 w 232"/>
                    <a:gd name="T83" fmla="*/ 32 h 269"/>
                    <a:gd name="T84" fmla="*/ 143 w 232"/>
                    <a:gd name="T85" fmla="*/ 45 h 269"/>
                    <a:gd name="T86" fmla="*/ 136 w 232"/>
                    <a:gd name="T87" fmla="*/ 31 h 269"/>
                    <a:gd name="T88" fmla="*/ 140 w 232"/>
                    <a:gd name="T89" fmla="*/ 14 h 269"/>
                    <a:gd name="T90" fmla="*/ 84 w 232"/>
                    <a:gd name="T91" fmla="*/ 15 h 269"/>
                    <a:gd name="T92" fmla="*/ 84 w 232"/>
                    <a:gd name="T93" fmla="*/ 15 h 269"/>
                    <a:gd name="T94" fmla="*/ 85 w 232"/>
                    <a:gd name="T95" fmla="*/ 16 h 269"/>
                    <a:gd name="T96" fmla="*/ 89 w 232"/>
                    <a:gd name="T97" fmla="*/ 31 h 269"/>
                    <a:gd name="T98" fmla="*/ 85 w 232"/>
                    <a:gd name="T99" fmla="*/ 47 h 269"/>
                    <a:gd name="T100" fmla="*/ 79 w 232"/>
                    <a:gd name="T101" fmla="*/ 31 h 269"/>
                    <a:gd name="T102" fmla="*/ 84 w 232"/>
                    <a:gd name="T103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32" h="269">
                      <a:moveTo>
                        <a:pt x="13" y="38"/>
                      </a:moveTo>
                      <a:cubicBezTo>
                        <a:pt x="11" y="35"/>
                        <a:pt x="6" y="35"/>
                        <a:pt x="4" y="37"/>
                      </a:cubicBezTo>
                      <a:cubicBezTo>
                        <a:pt x="1" y="39"/>
                        <a:pt x="0" y="44"/>
                        <a:pt x="3" y="46"/>
                      </a:cubicBezTo>
                      <a:cubicBezTo>
                        <a:pt x="4" y="48"/>
                        <a:pt x="5" y="49"/>
                        <a:pt x="6" y="51"/>
                      </a:cubicBezTo>
                      <a:cubicBezTo>
                        <a:pt x="77" y="265"/>
                        <a:pt x="77" y="265"/>
                        <a:pt x="77" y="265"/>
                      </a:cubicBezTo>
                      <a:cubicBezTo>
                        <a:pt x="77" y="267"/>
                        <a:pt x="80" y="269"/>
                        <a:pt x="83" y="269"/>
                      </a:cubicBezTo>
                      <a:cubicBezTo>
                        <a:pt x="83" y="269"/>
                        <a:pt x="84" y="269"/>
                        <a:pt x="85" y="269"/>
                      </a:cubicBezTo>
                      <a:cubicBezTo>
                        <a:pt x="88" y="268"/>
                        <a:pt x="90" y="264"/>
                        <a:pt x="89" y="260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40" y="70"/>
                        <a:pt x="60" y="74"/>
                        <a:pt x="76" y="69"/>
                      </a:cubicBezTo>
                      <a:cubicBezTo>
                        <a:pt x="79" y="68"/>
                        <a:pt x="82" y="66"/>
                        <a:pt x="85" y="64"/>
                      </a:cubicBezTo>
                      <a:cubicBezTo>
                        <a:pt x="93" y="70"/>
                        <a:pt x="103" y="73"/>
                        <a:pt x="113" y="73"/>
                      </a:cubicBezTo>
                      <a:cubicBezTo>
                        <a:pt x="125" y="73"/>
                        <a:pt x="136" y="69"/>
                        <a:pt x="145" y="62"/>
                      </a:cubicBezTo>
                      <a:cubicBezTo>
                        <a:pt x="150" y="64"/>
                        <a:pt x="155" y="67"/>
                        <a:pt x="161" y="68"/>
                      </a:cubicBezTo>
                      <a:cubicBezTo>
                        <a:pt x="180" y="73"/>
                        <a:pt x="196" y="72"/>
                        <a:pt x="210" y="65"/>
                      </a:cubicBezTo>
                      <a:cubicBezTo>
                        <a:pt x="146" y="260"/>
                        <a:pt x="146" y="260"/>
                        <a:pt x="146" y="260"/>
                      </a:cubicBezTo>
                      <a:cubicBezTo>
                        <a:pt x="144" y="264"/>
                        <a:pt x="146" y="268"/>
                        <a:pt x="150" y="269"/>
                      </a:cubicBezTo>
                      <a:cubicBezTo>
                        <a:pt x="150" y="269"/>
                        <a:pt x="151" y="269"/>
                        <a:pt x="152" y="269"/>
                      </a:cubicBezTo>
                      <a:cubicBezTo>
                        <a:pt x="155" y="269"/>
                        <a:pt x="157" y="267"/>
                        <a:pt x="158" y="265"/>
                      </a:cubicBezTo>
                      <a:cubicBezTo>
                        <a:pt x="228" y="50"/>
                        <a:pt x="228" y="50"/>
                        <a:pt x="228" y="50"/>
                      </a:cubicBezTo>
                      <a:cubicBezTo>
                        <a:pt x="229" y="50"/>
                        <a:pt x="230" y="49"/>
                        <a:pt x="230" y="48"/>
                      </a:cubicBezTo>
                      <a:cubicBezTo>
                        <a:pt x="232" y="45"/>
                        <a:pt x="232" y="41"/>
                        <a:pt x="229" y="39"/>
                      </a:cubicBezTo>
                      <a:cubicBezTo>
                        <a:pt x="226" y="37"/>
                        <a:pt x="222" y="37"/>
                        <a:pt x="220" y="40"/>
                      </a:cubicBezTo>
                      <a:cubicBezTo>
                        <a:pt x="207" y="56"/>
                        <a:pt x="189" y="62"/>
                        <a:pt x="165" y="55"/>
                      </a:cubicBezTo>
                      <a:cubicBezTo>
                        <a:pt x="162" y="55"/>
                        <a:pt x="158" y="54"/>
                        <a:pt x="154" y="52"/>
                      </a:cubicBezTo>
                      <a:cubicBezTo>
                        <a:pt x="158" y="46"/>
                        <a:pt x="160" y="38"/>
                        <a:pt x="160" y="31"/>
                      </a:cubicBezTo>
                      <a:cubicBezTo>
                        <a:pt x="159" y="17"/>
                        <a:pt x="154" y="7"/>
                        <a:pt x="146" y="3"/>
                      </a:cubicBezTo>
                      <a:cubicBezTo>
                        <a:pt x="142" y="0"/>
                        <a:pt x="137" y="0"/>
                        <a:pt x="132" y="3"/>
                      </a:cubicBezTo>
                      <a:cubicBezTo>
                        <a:pt x="125" y="8"/>
                        <a:pt x="122" y="18"/>
                        <a:pt x="123" y="32"/>
                      </a:cubicBezTo>
                      <a:cubicBezTo>
                        <a:pt x="124" y="40"/>
                        <a:pt x="127" y="48"/>
                        <a:pt x="134" y="54"/>
                      </a:cubicBezTo>
                      <a:cubicBezTo>
                        <a:pt x="123" y="61"/>
                        <a:pt x="107" y="61"/>
                        <a:pt x="95" y="55"/>
                      </a:cubicBezTo>
                      <a:cubicBezTo>
                        <a:pt x="99" y="49"/>
                        <a:pt x="102" y="41"/>
                        <a:pt x="103" y="32"/>
                      </a:cubicBezTo>
                      <a:cubicBezTo>
                        <a:pt x="103" y="19"/>
                        <a:pt x="99" y="9"/>
                        <a:pt x="92" y="4"/>
                      </a:cubicBezTo>
                      <a:cubicBezTo>
                        <a:pt x="87" y="1"/>
                        <a:pt x="82" y="1"/>
                        <a:pt x="77" y="4"/>
                      </a:cubicBezTo>
                      <a:cubicBezTo>
                        <a:pt x="70" y="8"/>
                        <a:pt x="65" y="18"/>
                        <a:pt x="66" y="32"/>
                      </a:cubicBezTo>
                      <a:cubicBezTo>
                        <a:pt x="66" y="40"/>
                        <a:pt x="69" y="48"/>
                        <a:pt x="75" y="55"/>
                      </a:cubicBezTo>
                      <a:cubicBezTo>
                        <a:pt x="74" y="56"/>
                        <a:pt x="73" y="56"/>
                        <a:pt x="72" y="56"/>
                      </a:cubicBezTo>
                      <a:cubicBezTo>
                        <a:pt x="52" y="63"/>
                        <a:pt x="23" y="52"/>
                        <a:pt x="13" y="38"/>
                      </a:cubicBezTo>
                      <a:close/>
                      <a:moveTo>
                        <a:pt x="140" y="14"/>
                      </a:move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2" y="15"/>
                        <a:pt x="146" y="20"/>
                        <a:pt x="147" y="32"/>
                      </a:cubicBezTo>
                      <a:cubicBezTo>
                        <a:pt x="147" y="36"/>
                        <a:pt x="145" y="41"/>
                        <a:pt x="143" y="45"/>
                      </a:cubicBezTo>
                      <a:cubicBezTo>
                        <a:pt x="139" y="41"/>
                        <a:pt x="137" y="37"/>
                        <a:pt x="136" y="31"/>
                      </a:cubicBezTo>
                      <a:cubicBezTo>
                        <a:pt x="135" y="21"/>
                        <a:pt x="138" y="15"/>
                        <a:pt x="140" y="14"/>
                      </a:cubicBezTo>
                      <a:close/>
                      <a:moveTo>
                        <a:pt x="84" y="15"/>
                      </a:move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4" y="15"/>
                        <a:pt x="85" y="15"/>
                        <a:pt x="85" y="16"/>
                      </a:cubicBezTo>
                      <a:cubicBezTo>
                        <a:pt x="87" y="17"/>
                        <a:pt x="90" y="21"/>
                        <a:pt x="89" y="31"/>
                      </a:cubicBezTo>
                      <a:cubicBezTo>
                        <a:pt x="89" y="37"/>
                        <a:pt x="88" y="43"/>
                        <a:pt x="85" y="47"/>
                      </a:cubicBezTo>
                      <a:cubicBezTo>
                        <a:pt x="81" y="42"/>
                        <a:pt x="79" y="37"/>
                        <a:pt x="79" y="31"/>
                      </a:cubicBezTo>
                      <a:cubicBezTo>
                        <a:pt x="79" y="21"/>
                        <a:pt x="82" y="16"/>
                        <a:pt x="84" y="15"/>
                      </a:cubicBezTo>
                      <a:close/>
                    </a:path>
                  </a:pathLst>
                </a:custGeom>
                <a:solidFill>
                  <a:srgbClr val="3B59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ïśľiḍê">
                  <a:extLst>
                    <a:ext uri="{FF2B5EF4-FFF2-40B4-BE49-F238E27FC236}">
                      <a16:creationId xmlns:a16="http://schemas.microsoft.com/office/drawing/2014/main" id="{2CCF57F7-0DFC-4468-A42F-EDD3FD25D235}"/>
                    </a:ext>
                  </a:extLst>
                </p:cNvPr>
                <p:cNvSpPr/>
                <p:nvPr/>
              </p:nvSpPr>
              <p:spPr bwMode="auto">
                <a:xfrm>
                  <a:off x="8902703" y="1527175"/>
                  <a:ext cx="222250" cy="579438"/>
                </a:xfrm>
                <a:custGeom>
                  <a:avLst/>
                  <a:gdLst>
                    <a:gd name="T0" fmla="*/ 62 w 84"/>
                    <a:gd name="T1" fmla="*/ 28 h 218"/>
                    <a:gd name="T2" fmla="*/ 0 w 84"/>
                    <a:gd name="T3" fmla="*/ 218 h 218"/>
                    <a:gd name="T4" fmla="*/ 13 w 84"/>
                    <a:gd name="T5" fmla="*/ 218 h 218"/>
                    <a:gd name="T6" fmla="*/ 80 w 84"/>
                    <a:gd name="T7" fmla="*/ 13 h 218"/>
                    <a:gd name="T8" fmla="*/ 82 w 84"/>
                    <a:gd name="T9" fmla="*/ 11 h 218"/>
                    <a:gd name="T10" fmla="*/ 81 w 84"/>
                    <a:gd name="T11" fmla="*/ 2 h 218"/>
                    <a:gd name="T12" fmla="*/ 72 w 84"/>
                    <a:gd name="T13" fmla="*/ 3 h 218"/>
                    <a:gd name="T14" fmla="*/ 43 w 84"/>
                    <a:gd name="T15" fmla="*/ 20 h 218"/>
                    <a:gd name="T16" fmla="*/ 31 w 84"/>
                    <a:gd name="T17" fmla="*/ 34 h 218"/>
                    <a:gd name="T18" fmla="*/ 62 w 84"/>
                    <a:gd name="T19" fmla="*/ 2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" h="218">
                      <a:moveTo>
                        <a:pt x="62" y="28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13" y="218"/>
                        <a:pt x="13" y="218"/>
                        <a:pt x="13" y="218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3"/>
                        <a:pt x="82" y="12"/>
                        <a:pt x="82" y="11"/>
                      </a:cubicBezTo>
                      <a:cubicBezTo>
                        <a:pt x="84" y="8"/>
                        <a:pt x="84" y="4"/>
                        <a:pt x="81" y="2"/>
                      </a:cubicBezTo>
                      <a:cubicBezTo>
                        <a:pt x="78" y="0"/>
                        <a:pt x="74" y="0"/>
                        <a:pt x="72" y="3"/>
                      </a:cubicBezTo>
                      <a:cubicBezTo>
                        <a:pt x="64" y="13"/>
                        <a:pt x="55" y="18"/>
                        <a:pt x="43" y="20"/>
                      </a:cubicBezTo>
                      <a:cubicBezTo>
                        <a:pt x="39" y="25"/>
                        <a:pt x="35" y="29"/>
                        <a:pt x="31" y="34"/>
                      </a:cubicBezTo>
                      <a:cubicBezTo>
                        <a:pt x="42" y="34"/>
                        <a:pt x="53" y="33"/>
                        <a:pt x="62" y="28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ïsḷiḓe">
                  <a:extLst>
                    <a:ext uri="{FF2B5EF4-FFF2-40B4-BE49-F238E27FC236}">
                      <a16:creationId xmlns:a16="http://schemas.microsoft.com/office/drawing/2014/main" id="{931D3271-8ECA-47DB-AE58-C125A30611BB}"/>
                    </a:ext>
                  </a:extLst>
                </p:cNvPr>
                <p:cNvSpPr/>
                <p:nvPr/>
              </p:nvSpPr>
              <p:spPr bwMode="auto">
                <a:xfrm>
                  <a:off x="8623303" y="1846263"/>
                  <a:ext cx="115888" cy="260350"/>
                </a:xfrm>
                <a:custGeom>
                  <a:avLst/>
                  <a:gdLst>
                    <a:gd name="T0" fmla="*/ 44 w 44"/>
                    <a:gd name="T1" fmla="*/ 98 h 98"/>
                    <a:gd name="T2" fmla="*/ 12 w 44"/>
                    <a:gd name="T3" fmla="*/ 0 h 98"/>
                    <a:gd name="T4" fmla="*/ 0 w 44"/>
                    <a:gd name="T5" fmla="*/ 5 h 98"/>
                    <a:gd name="T6" fmla="*/ 30 w 44"/>
                    <a:gd name="T7" fmla="*/ 98 h 98"/>
                    <a:gd name="T8" fmla="*/ 44 w 44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98">
                      <a:moveTo>
                        <a:pt x="44" y="98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1"/>
                        <a:pt x="4" y="3"/>
                        <a:pt x="0" y="5"/>
                      </a:cubicBezTo>
                      <a:cubicBezTo>
                        <a:pt x="30" y="98"/>
                        <a:pt x="30" y="98"/>
                        <a:pt x="30" y="98"/>
                      </a:cubicBezTo>
                      <a:lnTo>
                        <a:pt x="44" y="98"/>
                      </a:ln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ŝlidè">
                  <a:extLst>
                    <a:ext uri="{FF2B5EF4-FFF2-40B4-BE49-F238E27FC236}">
                      <a16:creationId xmlns:a16="http://schemas.microsoft.com/office/drawing/2014/main" id="{9E681CE1-0222-4F48-BBE3-85DA3C4EE382}"/>
                    </a:ext>
                  </a:extLst>
                </p:cNvPr>
                <p:cNvSpPr/>
                <p:nvPr/>
              </p:nvSpPr>
              <p:spPr bwMode="auto">
                <a:xfrm>
                  <a:off x="8572503" y="2106613"/>
                  <a:ext cx="485775" cy="223838"/>
                </a:xfrm>
                <a:custGeom>
                  <a:avLst/>
                  <a:gdLst>
                    <a:gd name="T0" fmla="*/ 166 w 183"/>
                    <a:gd name="T1" fmla="*/ 0 h 84"/>
                    <a:gd name="T2" fmla="*/ 17 w 183"/>
                    <a:gd name="T3" fmla="*/ 0 h 84"/>
                    <a:gd name="T4" fmla="*/ 2 w 183"/>
                    <a:gd name="T5" fmla="*/ 24 h 84"/>
                    <a:gd name="T6" fmla="*/ 17 w 183"/>
                    <a:gd name="T7" fmla="*/ 49 h 84"/>
                    <a:gd name="T8" fmla="*/ 67 w 183"/>
                    <a:gd name="T9" fmla="*/ 49 h 84"/>
                    <a:gd name="T10" fmla="*/ 13 w 183"/>
                    <a:gd name="T11" fmla="*/ 59 h 84"/>
                    <a:gd name="T12" fmla="*/ 3 w 183"/>
                    <a:gd name="T13" fmla="*/ 75 h 84"/>
                    <a:gd name="T14" fmla="*/ 17 w 183"/>
                    <a:gd name="T15" fmla="*/ 84 h 84"/>
                    <a:gd name="T16" fmla="*/ 22 w 183"/>
                    <a:gd name="T17" fmla="*/ 82 h 84"/>
                    <a:gd name="T18" fmla="*/ 171 w 183"/>
                    <a:gd name="T19" fmla="*/ 33 h 84"/>
                    <a:gd name="T20" fmla="*/ 182 w 183"/>
                    <a:gd name="T21" fmla="*/ 14 h 84"/>
                    <a:gd name="T22" fmla="*/ 166 w 183"/>
                    <a:gd name="T2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84">
                      <a:moveTo>
                        <a:pt x="166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16"/>
                        <a:pt x="2" y="24"/>
                      </a:cubicBezTo>
                      <a:cubicBezTo>
                        <a:pt x="2" y="33"/>
                        <a:pt x="9" y="49"/>
                        <a:pt x="17" y="49"/>
                      </a:cubicBezTo>
                      <a:cubicBezTo>
                        <a:pt x="67" y="49"/>
                        <a:pt x="67" y="49"/>
                        <a:pt x="67" y="4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4" y="62"/>
                        <a:pt x="0" y="67"/>
                        <a:pt x="3" y="75"/>
                      </a:cubicBezTo>
                      <a:cubicBezTo>
                        <a:pt x="5" y="82"/>
                        <a:pt x="11" y="84"/>
                        <a:pt x="17" y="84"/>
                      </a:cubicBezTo>
                      <a:cubicBezTo>
                        <a:pt x="19" y="84"/>
                        <a:pt x="21" y="83"/>
                        <a:pt x="22" y="8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78" y="31"/>
                        <a:pt x="183" y="22"/>
                        <a:pt x="182" y="14"/>
                      </a:cubicBezTo>
                      <a:cubicBezTo>
                        <a:pt x="181" y="7"/>
                        <a:pt x="174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šlïḋè">
                  <a:extLst>
                    <a:ext uri="{FF2B5EF4-FFF2-40B4-BE49-F238E27FC236}">
                      <a16:creationId xmlns:a16="http://schemas.microsoft.com/office/drawing/2014/main" id="{571CC505-93F1-4795-A35A-543AD15BFDA8}"/>
                    </a:ext>
                  </a:extLst>
                </p:cNvPr>
                <p:cNvSpPr/>
                <p:nvPr/>
              </p:nvSpPr>
              <p:spPr bwMode="auto">
                <a:xfrm>
                  <a:off x="8575678" y="2235200"/>
                  <a:ext cx="485775" cy="330200"/>
                </a:xfrm>
                <a:custGeom>
                  <a:avLst/>
                  <a:gdLst>
                    <a:gd name="T0" fmla="*/ 165 w 183"/>
                    <a:gd name="T1" fmla="*/ 62 h 124"/>
                    <a:gd name="T2" fmla="*/ 115 w 183"/>
                    <a:gd name="T3" fmla="*/ 62 h 124"/>
                    <a:gd name="T4" fmla="*/ 170 w 183"/>
                    <a:gd name="T5" fmla="*/ 38 h 124"/>
                    <a:gd name="T6" fmla="*/ 180 w 183"/>
                    <a:gd name="T7" fmla="*/ 14 h 124"/>
                    <a:gd name="T8" fmla="*/ 160 w 183"/>
                    <a:gd name="T9" fmla="*/ 3 h 124"/>
                    <a:gd name="T10" fmla="*/ 12 w 183"/>
                    <a:gd name="T11" fmla="*/ 50 h 124"/>
                    <a:gd name="T12" fmla="*/ 1 w 183"/>
                    <a:gd name="T13" fmla="*/ 70 h 124"/>
                    <a:gd name="T14" fmla="*/ 16 w 183"/>
                    <a:gd name="T15" fmla="*/ 87 h 124"/>
                    <a:gd name="T16" fmla="*/ 30 w 183"/>
                    <a:gd name="T17" fmla="*/ 87 h 124"/>
                    <a:gd name="T18" fmla="*/ 54 w 183"/>
                    <a:gd name="T19" fmla="*/ 124 h 124"/>
                    <a:gd name="T20" fmla="*/ 127 w 183"/>
                    <a:gd name="T21" fmla="*/ 124 h 124"/>
                    <a:gd name="T22" fmla="*/ 151 w 183"/>
                    <a:gd name="T23" fmla="*/ 87 h 124"/>
                    <a:gd name="T24" fmla="*/ 165 w 183"/>
                    <a:gd name="T25" fmla="*/ 87 h 124"/>
                    <a:gd name="T26" fmla="*/ 181 w 183"/>
                    <a:gd name="T27" fmla="*/ 75 h 124"/>
                    <a:gd name="T28" fmla="*/ 165 w 183"/>
                    <a:gd name="T29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24">
                      <a:moveTo>
                        <a:pt x="165" y="62"/>
                      </a:moveTo>
                      <a:cubicBezTo>
                        <a:pt x="115" y="62"/>
                        <a:pt x="115" y="62"/>
                        <a:pt x="115" y="62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8" y="35"/>
                        <a:pt x="183" y="23"/>
                        <a:pt x="180" y="14"/>
                      </a:cubicBezTo>
                      <a:cubicBezTo>
                        <a:pt x="177" y="6"/>
                        <a:pt x="169" y="0"/>
                        <a:pt x="160" y="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4" y="52"/>
                        <a:pt x="0" y="63"/>
                        <a:pt x="1" y="70"/>
                      </a:cubicBezTo>
                      <a:cubicBezTo>
                        <a:pt x="2" y="78"/>
                        <a:pt x="9" y="87"/>
                        <a:pt x="16" y="87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54" y="124"/>
                        <a:pt x="54" y="124"/>
                        <a:pt x="54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65" y="87"/>
                        <a:pt x="165" y="87"/>
                        <a:pt x="165" y="87"/>
                      </a:cubicBezTo>
                      <a:cubicBezTo>
                        <a:pt x="174" y="87"/>
                        <a:pt x="181" y="83"/>
                        <a:pt x="181" y="75"/>
                      </a:cubicBezTo>
                      <a:cubicBezTo>
                        <a:pt x="181" y="66"/>
                        <a:pt x="174" y="62"/>
                        <a:pt x="165" y="62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7" name="iṣḻîdé">
              <a:extLst>
                <a:ext uri="{FF2B5EF4-FFF2-40B4-BE49-F238E27FC236}">
                  <a16:creationId xmlns:a16="http://schemas.microsoft.com/office/drawing/2014/main" id="{B00ECDAF-0424-483C-B7DD-800799663ACA}"/>
                </a:ext>
              </a:extLst>
            </p:cNvPr>
            <p:cNvSpPr/>
            <p:nvPr/>
          </p:nvSpPr>
          <p:spPr>
            <a:xfrm rot="5400000">
              <a:off x="980408" y="1391756"/>
              <a:ext cx="4464496" cy="4464496"/>
            </a:xfrm>
            <a:prstGeom prst="blockArc">
              <a:avLst>
                <a:gd name="adj1" fmla="val 10800000"/>
                <a:gd name="adj2" fmla="val 523590"/>
                <a:gd name="adj3" fmla="val 23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chemeClr val="accent1">
                    <a:alpha val="2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直接连接符 131">
              <a:extLst>
                <a:ext uri="{FF2B5EF4-FFF2-40B4-BE49-F238E27FC236}">
                  <a16:creationId xmlns:a16="http://schemas.microsoft.com/office/drawing/2014/main" id="{BE37737F-4B8B-414F-9AEC-F2AF33A0954E}"/>
                </a:ext>
              </a:extLst>
            </p:cNvPr>
            <p:cNvCxnSpPr>
              <a:cxnSpLocks/>
            </p:cNvCxnSpPr>
            <p:nvPr/>
          </p:nvCxnSpPr>
          <p:spPr>
            <a:xfrm>
              <a:off x="5531267" y="2934474"/>
              <a:ext cx="5989220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ślîḑé">
              <a:extLst>
                <a:ext uri="{FF2B5EF4-FFF2-40B4-BE49-F238E27FC236}">
                  <a16:creationId xmlns:a16="http://schemas.microsoft.com/office/drawing/2014/main" id="{418AD324-41B7-4C4F-8209-5E716EC9C8B7}"/>
                </a:ext>
              </a:extLst>
            </p:cNvPr>
            <p:cNvGrpSpPr/>
            <p:nvPr/>
          </p:nvGrpSpPr>
          <p:grpSpPr>
            <a:xfrm>
              <a:off x="4518571" y="1665238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26" name="íSḷîḓê">
                <a:extLst>
                  <a:ext uri="{FF2B5EF4-FFF2-40B4-BE49-F238E27FC236}">
                    <a16:creationId xmlns:a16="http://schemas.microsoft.com/office/drawing/2014/main" id="{C3A995C3-E320-4951-9E56-E9701CE05E24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7" name="íŝľîḑé">
                <a:extLst>
                  <a:ext uri="{FF2B5EF4-FFF2-40B4-BE49-F238E27FC236}">
                    <a16:creationId xmlns:a16="http://schemas.microsoft.com/office/drawing/2014/main" id="{2A016157-5B03-448A-A29D-D42A2403E9C4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10" name="直接连接符 133">
              <a:extLst>
                <a:ext uri="{FF2B5EF4-FFF2-40B4-BE49-F238E27FC236}">
                  <a16:creationId xmlns:a16="http://schemas.microsoft.com/office/drawing/2014/main" id="{B2B07FE5-0CA1-444B-9413-F6E116B741A2}"/>
                </a:ext>
              </a:extLst>
            </p:cNvPr>
            <p:cNvCxnSpPr>
              <a:cxnSpLocks/>
            </p:cNvCxnSpPr>
            <p:nvPr/>
          </p:nvCxnSpPr>
          <p:spPr>
            <a:xfrm>
              <a:off x="5531267" y="4436045"/>
              <a:ext cx="5989220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iṧļîde">
              <a:extLst>
                <a:ext uri="{FF2B5EF4-FFF2-40B4-BE49-F238E27FC236}">
                  <a16:creationId xmlns:a16="http://schemas.microsoft.com/office/drawing/2014/main" id="{1CBEF2EA-3131-48C6-BDBB-2DD60D447E22}"/>
                </a:ext>
              </a:extLst>
            </p:cNvPr>
            <p:cNvGrpSpPr/>
            <p:nvPr/>
          </p:nvGrpSpPr>
          <p:grpSpPr>
            <a:xfrm>
              <a:off x="5146791" y="3155877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24" name="ïšḻíḋe">
                <a:extLst>
                  <a:ext uri="{FF2B5EF4-FFF2-40B4-BE49-F238E27FC236}">
                    <a16:creationId xmlns:a16="http://schemas.microsoft.com/office/drawing/2014/main" id="{30096987-42EA-429E-BC76-7D4A4564E49D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5" name="ïŝḷiḍe">
                <a:extLst>
                  <a:ext uri="{FF2B5EF4-FFF2-40B4-BE49-F238E27FC236}">
                    <a16:creationId xmlns:a16="http://schemas.microsoft.com/office/drawing/2014/main" id="{F77CC69E-33E3-4D1B-96B2-088F2F21AF04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2" name="iṩľîďe">
              <a:extLst>
                <a:ext uri="{FF2B5EF4-FFF2-40B4-BE49-F238E27FC236}">
                  <a16:creationId xmlns:a16="http://schemas.microsoft.com/office/drawing/2014/main" id="{E7282BB3-CF77-45AA-BB15-444373F50E39}"/>
                </a:ext>
              </a:extLst>
            </p:cNvPr>
            <p:cNvGrpSpPr/>
            <p:nvPr/>
          </p:nvGrpSpPr>
          <p:grpSpPr>
            <a:xfrm>
              <a:off x="4755799" y="4572785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22" name="išḻïdê">
                <a:extLst>
                  <a:ext uri="{FF2B5EF4-FFF2-40B4-BE49-F238E27FC236}">
                    <a16:creationId xmlns:a16="http://schemas.microsoft.com/office/drawing/2014/main" id="{916526C9-C3B7-40C2-8EF0-0F07D1772F2F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3" name="ïś1iḓé">
                <a:extLst>
                  <a:ext uri="{FF2B5EF4-FFF2-40B4-BE49-F238E27FC236}">
                    <a16:creationId xmlns:a16="http://schemas.microsoft.com/office/drawing/2014/main" id="{A826D1D0-4ABD-4848-A728-0DF74B2DF079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3" name="îṡļidé">
              <a:extLst>
                <a:ext uri="{FF2B5EF4-FFF2-40B4-BE49-F238E27FC236}">
                  <a16:creationId xmlns:a16="http://schemas.microsoft.com/office/drawing/2014/main" id="{B1C08092-4814-4C0B-96DA-668D1A894322}"/>
                </a:ext>
              </a:extLst>
            </p:cNvPr>
            <p:cNvGrpSpPr/>
            <p:nvPr/>
          </p:nvGrpSpPr>
          <p:grpSpPr>
            <a:xfrm>
              <a:off x="5589075" y="1549813"/>
              <a:ext cx="5931412" cy="1059056"/>
              <a:chOff x="5589075" y="1432904"/>
              <a:chExt cx="5931412" cy="1059056"/>
            </a:xfrm>
          </p:grpSpPr>
          <p:sp>
            <p:nvSpPr>
              <p:cNvPr id="20" name="íṩ1íḑè">
                <a:extLst>
                  <a:ext uri="{FF2B5EF4-FFF2-40B4-BE49-F238E27FC236}">
                    <a16:creationId xmlns:a16="http://schemas.microsoft.com/office/drawing/2014/main" id="{179FEE9F-46C5-478B-B07F-515AC7FA3E07}"/>
                  </a:ext>
                </a:extLst>
              </p:cNvPr>
              <p:cNvSpPr txBox="1"/>
              <p:nvPr/>
            </p:nvSpPr>
            <p:spPr>
              <a:xfrm>
                <a:off x="5589075" y="1904725"/>
                <a:ext cx="5931412" cy="5872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 dirty="0"/>
                  <a:t>.</a:t>
                </a:r>
                <a:endParaRPr lang="zh-CN" altLang="en-US" sz="900" dirty="0"/>
              </a:p>
            </p:txBody>
          </p:sp>
          <p:sp>
            <p:nvSpPr>
              <p:cNvPr id="21" name="ïṣlîďè">
                <a:extLst>
                  <a:ext uri="{FF2B5EF4-FFF2-40B4-BE49-F238E27FC236}">
                    <a16:creationId xmlns:a16="http://schemas.microsoft.com/office/drawing/2014/main" id="{4FBB8EDA-81F3-44AA-B8BA-CD24AC647C7D}"/>
                  </a:ext>
                </a:extLst>
              </p:cNvPr>
              <p:cNvSpPr txBox="1"/>
              <p:nvPr/>
            </p:nvSpPr>
            <p:spPr>
              <a:xfrm>
                <a:off x="5589075" y="1432904"/>
                <a:ext cx="5931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en-US" altLang="zh-CN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2D transfer learning</a:t>
                </a:r>
              </a:p>
            </p:txBody>
          </p:sp>
        </p:grpSp>
        <p:sp>
          <p:nvSpPr>
            <p:cNvPr id="19" name="îSļîḑê">
              <a:extLst>
                <a:ext uri="{FF2B5EF4-FFF2-40B4-BE49-F238E27FC236}">
                  <a16:creationId xmlns:a16="http://schemas.microsoft.com/office/drawing/2014/main" id="{98AD38A5-0D02-4E34-8AA5-23AAD819C5EB}"/>
                </a:ext>
              </a:extLst>
            </p:cNvPr>
            <p:cNvSpPr txBox="1"/>
            <p:nvPr/>
          </p:nvSpPr>
          <p:spPr>
            <a:xfrm>
              <a:off x="5928676" y="3123379"/>
              <a:ext cx="5591808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For 3D CT images</a:t>
              </a:r>
            </a:p>
          </p:txBody>
        </p:sp>
        <p:grpSp>
          <p:nvGrpSpPr>
            <p:cNvPr id="15" name="îṣḷîďe">
              <a:extLst>
                <a:ext uri="{FF2B5EF4-FFF2-40B4-BE49-F238E27FC236}">
                  <a16:creationId xmlns:a16="http://schemas.microsoft.com/office/drawing/2014/main" id="{CE5B3538-C06C-457D-BDEA-FD8B89A990F6}"/>
                </a:ext>
              </a:extLst>
            </p:cNvPr>
            <p:cNvGrpSpPr/>
            <p:nvPr/>
          </p:nvGrpSpPr>
          <p:grpSpPr>
            <a:xfrm>
              <a:off x="5362713" y="3629688"/>
              <a:ext cx="6157774" cy="2307927"/>
              <a:chOff x="5362713" y="546433"/>
              <a:chExt cx="6157774" cy="2307927"/>
            </a:xfrm>
          </p:grpSpPr>
          <p:sp>
            <p:nvSpPr>
              <p:cNvPr id="16" name="ïṩļîḓè">
                <a:extLst>
                  <a:ext uri="{FF2B5EF4-FFF2-40B4-BE49-F238E27FC236}">
                    <a16:creationId xmlns:a16="http://schemas.microsoft.com/office/drawing/2014/main" id="{5F375360-5B08-4748-AFDD-FFE99DF3612B}"/>
                  </a:ext>
                </a:extLst>
              </p:cNvPr>
              <p:cNvSpPr txBox="1"/>
              <p:nvPr/>
            </p:nvSpPr>
            <p:spPr>
              <a:xfrm>
                <a:off x="5362713" y="546433"/>
                <a:ext cx="5931412" cy="5872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066773" lvl="1" indent="-457189">
                  <a:buFontTx/>
                  <a:buAutoNum type="arabicPeriod"/>
                </a:pPr>
                <a:r>
                  <a:rPr lang="en-US" altLang="zh-CN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Occupy 200+G</a:t>
                </a:r>
              </a:p>
              <a:p>
                <a:pPr marL="1066773" lvl="1" indent="-457189">
                  <a:buFontTx/>
                  <a:buAutoNum type="arabicPeriod"/>
                </a:pPr>
                <a:r>
                  <a:rPr lang="en-US" altLang="zh-CN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Long training time(10-15 </a:t>
                </a:r>
                <a:r>
                  <a:rPr lang="en-US" altLang="zh-CN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mins</a:t>
                </a:r>
                <a:r>
                  <a:rPr lang="en-US" altLang="zh-CN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epoch)</a:t>
                </a:r>
              </a:p>
            </p:txBody>
          </p:sp>
          <p:sp>
            <p:nvSpPr>
              <p:cNvPr id="17" name="îṧ1iďê">
                <a:extLst>
                  <a:ext uri="{FF2B5EF4-FFF2-40B4-BE49-F238E27FC236}">
                    <a16:creationId xmlns:a16="http://schemas.microsoft.com/office/drawing/2014/main" id="{786A50A2-56C5-4442-9F5A-B0A78F73F825}"/>
                  </a:ext>
                </a:extLst>
              </p:cNvPr>
              <p:cNvSpPr txBox="1"/>
              <p:nvPr/>
            </p:nvSpPr>
            <p:spPr>
              <a:xfrm>
                <a:off x="5589075" y="1512242"/>
                <a:ext cx="5931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en-US" altLang="zh-CN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Few-shot scene-specific adaptive model</a:t>
                </a:r>
              </a:p>
            </p:txBody>
          </p:sp>
          <p:sp>
            <p:nvSpPr>
              <p:cNvPr id="130" name="îṧ1iďê">
                <a:extLst>
                  <a:ext uri="{FF2B5EF4-FFF2-40B4-BE49-F238E27FC236}">
                    <a16:creationId xmlns:a16="http://schemas.microsoft.com/office/drawing/2014/main" id="{786A50A2-56C5-4442-9F5A-B0A78F73F825}"/>
                  </a:ext>
                </a:extLst>
              </p:cNvPr>
              <p:cNvSpPr txBox="1"/>
              <p:nvPr/>
            </p:nvSpPr>
            <p:spPr>
              <a:xfrm>
                <a:off x="5699326" y="1995593"/>
                <a:ext cx="5594799" cy="85876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CN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try on current datasets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compare</a:t>
                </a:r>
              </a:p>
            </p:txBody>
          </p:sp>
        </p:grpSp>
      </p:grpSp>
      <p:sp>
        <p:nvSpPr>
          <p:cNvPr id="129" name="ïṩļîḓè">
            <a:extLst>
              <a:ext uri="{FF2B5EF4-FFF2-40B4-BE49-F238E27FC236}">
                <a16:creationId xmlns:a16="http://schemas.microsoft.com/office/drawing/2014/main" id="{5C7DE94C-6039-4676-8C4F-C7511257C5D3}"/>
              </a:ext>
            </a:extLst>
          </p:cNvPr>
          <p:cNvSpPr txBox="1"/>
          <p:nvPr/>
        </p:nvSpPr>
        <p:spPr>
          <a:xfrm>
            <a:off x="5159925" y="2117017"/>
            <a:ext cx="5931412" cy="587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 marL="1066773" lvl="1" indent="-457189">
              <a:buFontTx/>
              <a:buAutoNum type="arabicPeriod"/>
            </a:pPr>
            <a:r>
              <a:rPr lang="en-US" altLang="zh-CN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Domain difference</a:t>
            </a:r>
          </a:p>
          <a:p>
            <a:pPr marL="1066773" lvl="1" indent="-457189">
              <a:buFontTx/>
              <a:buAutoNum type="arabicPeriod"/>
            </a:pPr>
            <a:r>
              <a:rPr lang="en-US" altLang="zh-CN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Segmentation</a:t>
            </a:r>
            <a:r>
              <a:rPr lang="en-US" altLang="zh-CN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-&gt; Cassification</a:t>
            </a:r>
            <a:endParaRPr lang="en-US" altLang="zh-CN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200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990" y="3911122"/>
            <a:ext cx="3735820" cy="1006764"/>
          </a:xfrm>
        </p:spPr>
        <p:txBody>
          <a:bodyPr>
            <a:noAutofit/>
          </a:bodyPr>
          <a:lstStyle/>
          <a:p>
            <a:pPr algn="ctr"/>
            <a:r>
              <a:rPr lang="en-US" altLang="zh-CN" sz="8000" dirty="0">
                <a:latin typeface="Cambria" panose="02040503050406030204" pitchFamily="18" charset="0"/>
                <a:ea typeface="Cambria" panose="02040503050406030204" pitchFamily="18" charset="0"/>
              </a:rPr>
              <a:t>Thanks</a:t>
            </a:r>
            <a:br>
              <a:rPr lang="en-US" altLang="zh-CN" sz="8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sz="8000" dirty="0">
                <a:latin typeface="Cambria" panose="02040503050406030204" pitchFamily="18" charset="0"/>
                <a:ea typeface="Cambria" panose="02040503050406030204" pitchFamily="18" charset="0"/>
              </a:rPr>
              <a:t>Q &amp; A</a:t>
            </a:r>
            <a:endParaRPr lang="zh-CN" altLang="en-US" sz="8000" b="0" dirty="0">
              <a:latin typeface="Cambria" panose="020405030504060302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9764" y="3763328"/>
            <a:ext cx="3360273" cy="73897"/>
            <a:chOff x="509764" y="3920343"/>
            <a:chExt cx="3360273" cy="73897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AD20CE2-B67E-4D97-B109-843495A5C0D6}"/>
                </a:ext>
              </a:extLst>
            </p:cNvPr>
            <p:cNvCxnSpPr>
              <a:cxnSpLocks/>
            </p:cNvCxnSpPr>
            <p:nvPr/>
          </p:nvCxnSpPr>
          <p:spPr>
            <a:xfrm>
              <a:off x="509764" y="3920343"/>
              <a:ext cx="3360273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AD20CE2-B67E-4D97-B109-843495A5C0D6}"/>
                </a:ext>
              </a:extLst>
            </p:cNvPr>
            <p:cNvCxnSpPr>
              <a:cxnSpLocks/>
            </p:cNvCxnSpPr>
            <p:nvPr/>
          </p:nvCxnSpPr>
          <p:spPr>
            <a:xfrm>
              <a:off x="509764" y="3994240"/>
              <a:ext cx="3360273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50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Introduction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480262" y="2281867"/>
            <a:ext cx="5473885" cy="52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 Challenge of the world</a:t>
            </a:r>
            <a:endParaRPr lang="en-US" altLang="zh-C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2281867"/>
            <a:ext cx="5315926" cy="33816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34618" y="1336274"/>
            <a:ext cx="3751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COVID-19</a:t>
            </a:r>
            <a:endParaRPr lang="zh-CN" altLang="en-US" sz="4800" b="1" dirty="0">
              <a:solidFill>
                <a:srgbClr val="E17F35"/>
              </a:solidFill>
              <a:latin typeface="Cambria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2991" y="4846517"/>
            <a:ext cx="5269009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2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Effective Detection </a:t>
            </a:r>
            <a:r>
              <a:rPr lang="en-US" altLang="zh-CN" sz="2200" dirty="0">
                <a:latin typeface="Cambria" panose="02040503050406030204" pitchFamily="18" charset="0"/>
                <a:ea typeface="Cambria" panose="02040503050406030204" pitchFamily="18" charset="0"/>
              </a:rPr>
              <a:t>for Novel Coronavirus </a:t>
            </a:r>
            <a:endParaRPr lang="zh-CN" altLang="en-US" sz="22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0261" y="4310439"/>
            <a:ext cx="5473885" cy="52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 Urgent &amp; Important Task</a:t>
            </a:r>
            <a:endParaRPr lang="en-US" altLang="zh-C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13614" y="2804254"/>
            <a:ext cx="3960101" cy="13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Cambria" panose="02040503050406030204" pitchFamily="18" charset="0"/>
                <a:ea typeface="Cambria" panose="02040503050406030204" pitchFamily="18" charset="0"/>
              </a:rPr>
              <a:t>Strong Transmissibility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Cambria" panose="02040503050406030204" pitchFamily="18" charset="0"/>
                <a:ea typeface="Cambria" panose="02040503050406030204" pitchFamily="18" charset="0"/>
              </a:rPr>
              <a:t>Wide Spreading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Cambria" panose="02040503050406030204" pitchFamily="18" charset="0"/>
                <a:ea typeface="Cambria" panose="02040503050406030204" pitchFamily="18" charset="0"/>
              </a:rPr>
              <a:t>High </a:t>
            </a:r>
          </a:p>
        </p:txBody>
      </p:sp>
    </p:spTree>
    <p:extLst>
      <p:ext uri="{BB962C8B-B14F-4D97-AF65-F5344CB8AC3E}">
        <p14:creationId xmlns:p14="http://schemas.microsoft.com/office/powerpoint/2010/main" val="30563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Introduction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58024" y="1441482"/>
            <a:ext cx="592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Novel Coronavirus Detection  </a:t>
            </a:r>
            <a:endParaRPr lang="zh-CN" altLang="en-US" sz="3200" b="1" dirty="0">
              <a:solidFill>
                <a:srgbClr val="E17F35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45" y="2900162"/>
            <a:ext cx="1480999" cy="148099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flipH="1">
            <a:off x="4560741" y="3396479"/>
            <a:ext cx="640097" cy="45789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69924" y="2297558"/>
            <a:ext cx="3643412" cy="3341242"/>
            <a:chOff x="669924" y="2297558"/>
            <a:chExt cx="3643412" cy="3341242"/>
          </a:xfrm>
        </p:grpSpPr>
        <p:grpSp>
          <p:nvGrpSpPr>
            <p:cNvPr id="15" name="组合 14"/>
            <p:cNvGrpSpPr/>
            <p:nvPr/>
          </p:nvGrpSpPr>
          <p:grpSpPr>
            <a:xfrm>
              <a:off x="669924" y="2297558"/>
              <a:ext cx="3643412" cy="3341242"/>
              <a:chOff x="669924" y="2297558"/>
              <a:chExt cx="3643412" cy="3341242"/>
            </a:xfrm>
            <a:solidFill>
              <a:schemeClr val="accent4">
                <a:lumMod val="20000"/>
                <a:lumOff val="80000"/>
              </a:schemeClr>
            </a:solidFill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4" y="2297558"/>
                <a:ext cx="3643412" cy="2566541"/>
              </a:xfrm>
              <a:prstGeom prst="rect">
                <a:avLst/>
              </a:prstGeom>
              <a:grpFill/>
            </p:spPr>
          </p:pic>
          <p:sp>
            <p:nvSpPr>
              <p:cNvPr id="14" name="矩形 13"/>
              <p:cNvSpPr/>
              <p:nvPr/>
            </p:nvSpPr>
            <p:spPr>
              <a:xfrm>
                <a:off x="669924" y="4864099"/>
                <a:ext cx="3643412" cy="774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64602" y="5020616"/>
              <a:ext cx="3024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Nucleic Acid Testing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9924" y="2285627"/>
            <a:ext cx="3643412" cy="2578470"/>
            <a:chOff x="669924" y="2297558"/>
            <a:chExt cx="3643412" cy="2578470"/>
          </a:xfrm>
        </p:grpSpPr>
        <p:sp>
          <p:nvSpPr>
            <p:cNvPr id="12" name="矩形 11"/>
            <p:cNvSpPr/>
            <p:nvPr/>
          </p:nvSpPr>
          <p:spPr>
            <a:xfrm>
              <a:off x="669924" y="2297558"/>
              <a:ext cx="3643412" cy="2578470"/>
            </a:xfrm>
            <a:prstGeom prst="rect">
              <a:avLst/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64602" y="2912037"/>
              <a:ext cx="3252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宋体" panose="02010600030101010101" pitchFamily="2" charset="-122"/>
                  <a:sym typeface="Wingdings" panose="05000000000000000000" pitchFamily="2" charset="2"/>
                </a:rPr>
                <a:t> </a:t>
              </a:r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Wingdings" panose="05000000000000000000" pitchFamily="2" charset="2"/>
                </a:rPr>
                <a:t>The most accurate</a:t>
              </a:r>
              <a:endPara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86181" y="3472524"/>
              <a:ext cx="2930185" cy="1002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宋体" panose="02010600030101010101" pitchFamily="2" charset="-122"/>
                  <a:sym typeface="Wingdings" panose="05000000000000000000" pitchFamily="2" charset="2"/>
                </a:rPr>
                <a:t> </a:t>
              </a:r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Time-consuming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宋体" panose="02010600030101010101" pitchFamily="2" charset="-122"/>
                  <a:sym typeface="Wingdings" panose="05000000000000000000" pitchFamily="2" charset="2"/>
                </a:rPr>
                <a:t> </a:t>
              </a:r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High Cost</a:t>
              </a:r>
              <a:endParaRPr lang="zh-CN" alt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" name="右箭头 19"/>
          <p:cNvSpPr/>
          <p:nvPr/>
        </p:nvSpPr>
        <p:spPr>
          <a:xfrm>
            <a:off x="7147859" y="3411715"/>
            <a:ext cx="640097" cy="45789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8159915" y="2297558"/>
            <a:ext cx="3811255" cy="3341242"/>
            <a:chOff x="8159915" y="2297558"/>
            <a:chExt cx="3811255" cy="334124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915" y="2297558"/>
              <a:ext cx="3811255" cy="2566541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8159915" y="4864099"/>
              <a:ext cx="3811255" cy="7747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452770" y="5007617"/>
              <a:ext cx="3408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Lung CT Scans Images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159914" y="2273348"/>
            <a:ext cx="4005401" cy="2578470"/>
            <a:chOff x="669924" y="2297558"/>
            <a:chExt cx="3829008" cy="2578470"/>
          </a:xfrm>
        </p:grpSpPr>
        <p:sp>
          <p:nvSpPr>
            <p:cNvPr id="28" name="矩形 27"/>
            <p:cNvSpPr/>
            <p:nvPr/>
          </p:nvSpPr>
          <p:spPr>
            <a:xfrm>
              <a:off x="669924" y="2297558"/>
              <a:ext cx="3643412" cy="2578470"/>
            </a:xfrm>
            <a:prstGeom prst="rect">
              <a:avLst/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14259" y="3514207"/>
              <a:ext cx="3684673" cy="972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û"/>
              </a:pPr>
              <a:r>
                <a:rPr lang="en-US" altLang="zh-CN" sz="22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Wingdings" panose="05000000000000000000" pitchFamily="2" charset="2"/>
                </a:rPr>
                <a:t>Lack of Experience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û"/>
              </a:pPr>
              <a:r>
                <a:rPr lang="en-US" altLang="zh-CN" sz="22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Wingdings" panose="05000000000000000000" pitchFamily="2" charset="2"/>
                </a:rPr>
                <a:t>Lack of Infected Samples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14259" y="2890465"/>
              <a:ext cx="3354741" cy="52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黑体" panose="02010609060101010101" pitchFamily="49" charset="-122"/>
                  <a:sym typeface="Wingdings" panose="05000000000000000000" pitchFamily="2" charset="2"/>
                </a:rPr>
                <a:t> </a:t>
              </a:r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 time, Lower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8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94513" y="2183055"/>
            <a:ext cx="5471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Framework </a:t>
            </a:r>
          </a:p>
          <a:p>
            <a:pPr algn="ctr"/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</a:p>
          <a:p>
            <a:pPr algn="ctr"/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Datasets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666402" y="2033226"/>
            <a:ext cx="785091" cy="803566"/>
            <a:chOff x="5800436" y="1828801"/>
            <a:chExt cx="785091" cy="8035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6200000" flipH="1">
            <a:off x="2503047" y="4615547"/>
            <a:ext cx="785091" cy="803566"/>
            <a:chOff x="5800436" y="1828801"/>
            <a:chExt cx="785091" cy="80356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00436" y="1865745"/>
              <a:ext cx="78509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57819" y="1828801"/>
              <a:ext cx="0" cy="80356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186243" y="1825154"/>
            <a:ext cx="794326" cy="794326"/>
            <a:chOff x="1847274" y="2059709"/>
            <a:chExt cx="794326" cy="794326"/>
          </a:xfrm>
        </p:grpSpPr>
        <p:sp>
          <p:nvSpPr>
            <p:cNvPr id="20" name="菱形 19"/>
            <p:cNvSpPr/>
            <p:nvPr/>
          </p:nvSpPr>
          <p:spPr>
            <a:xfrm>
              <a:off x="1847274" y="2059709"/>
              <a:ext cx="794326" cy="794326"/>
            </a:xfrm>
            <a:prstGeom prst="diamon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725" y="2200144"/>
              <a:ext cx="563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1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Framework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51" y="1803054"/>
            <a:ext cx="8467892" cy="36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B1302-8C96-43B4-803E-3A30C70D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Datasets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8F4E8-2606-4B62-A3D8-22D2CBC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197427" y="1632856"/>
            <a:ext cx="1010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 COVID-19 CT Segmentation Dataset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7426" y="3021885"/>
            <a:ext cx="1010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 2019 Novel Coronavirus Resource (2019nCoVR)</a:t>
            </a:r>
            <a:endParaRPr lang="zh-CN" altLang="en-US" sz="2800" dirty="0">
              <a:solidFill>
                <a:srgbClr val="E17F35"/>
              </a:solidFill>
              <a:latin typeface="Cambria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7427" y="4660124"/>
            <a:ext cx="1010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 UCSD CT Scan Dataset about COVID-19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43742" y="2198604"/>
            <a:ext cx="724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40404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40+ subjects,  512 * 512 * 100 array for all</a:t>
            </a:r>
            <a:endParaRPr lang="zh-CN" altLang="en-US" sz="2400" dirty="0">
              <a:solidFill>
                <a:srgbClr val="40404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3743" y="3579917"/>
            <a:ext cx="9655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40404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NCP-Data:  336 subjects,  512 * 512 * [40-100] images per subject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40404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Normal-Data:  165 subjects,  512 * 512 * [40-100] images per subject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CN" altLang="en-US" sz="2400" dirty="0">
              <a:solidFill>
                <a:srgbClr val="40404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43743" y="5239375"/>
            <a:ext cx="79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40404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349 images from 300+ subjects,  512 * 512 per image</a:t>
            </a:r>
            <a:endParaRPr lang="zh-CN" altLang="en-US" sz="2400" dirty="0">
              <a:solidFill>
                <a:srgbClr val="40404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7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B1302-8C96-43B4-803E-3A30C70D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Datasets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8F4E8-2606-4B62-A3D8-22D2CBC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69924" y="1460026"/>
            <a:ext cx="1010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17F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COVID-19 CT Segmentation Dataset</a:t>
            </a:r>
            <a:endParaRPr lang="zh-CN" altLang="en-US" sz="2800" b="1" dirty="0">
              <a:solidFill>
                <a:srgbClr val="E17F35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3" b="16867"/>
          <a:stretch/>
        </p:blipFill>
        <p:spPr>
          <a:xfrm>
            <a:off x="4747377" y="2992428"/>
            <a:ext cx="2637148" cy="22212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5" t="5159" r="19064" b="4189"/>
          <a:stretch/>
        </p:blipFill>
        <p:spPr>
          <a:xfrm rot="5400000">
            <a:off x="8097205" y="2823014"/>
            <a:ext cx="2221206" cy="25600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17338" y="2382856"/>
            <a:ext cx="109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Origin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99746" y="2382855"/>
            <a:ext cx="111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Mask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61494" y="2382854"/>
            <a:ext cx="187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Matrix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2" y="3162121"/>
            <a:ext cx="3045436" cy="1881823"/>
          </a:xfrm>
          <a:prstGeom prst="rect">
            <a:avLst/>
          </a:prstGeom>
        </p:spPr>
      </p:pic>
      <p:sp>
        <p:nvSpPr>
          <p:cNvPr id="19" name="十字形 18"/>
          <p:cNvSpPr/>
          <p:nvPr/>
        </p:nvSpPr>
        <p:spPr>
          <a:xfrm>
            <a:off x="7292311" y="3676727"/>
            <a:ext cx="529241" cy="549121"/>
          </a:xfrm>
          <a:prstGeom prst="plus">
            <a:avLst>
              <a:gd name="adj" fmla="val 38029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762DA69A-735B-461E-9973-0B90AE08F024}"/>
              </a:ext>
            </a:extLst>
          </p:cNvPr>
          <p:cNvSpPr/>
          <p:nvPr/>
        </p:nvSpPr>
        <p:spPr>
          <a:xfrm flipV="1">
            <a:off x="4328890" y="3799545"/>
            <a:ext cx="484818" cy="303487"/>
          </a:xfrm>
          <a:prstGeom prst="rightArrow">
            <a:avLst/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Rockwell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10892" y="5298516"/>
            <a:ext cx="2541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0678D"/>
                </a:solidFill>
                <a:sym typeface="Wingdings" panose="05000000000000000000" pitchFamily="2" charset="2"/>
              </a:rPr>
              <a:t>  </a:t>
            </a:r>
            <a:r>
              <a:rPr lang="en-US" altLang="zh-CN" sz="1400" i="1" dirty="0"/>
              <a:t>ground-glass </a:t>
            </a:r>
            <a:r>
              <a:rPr lang="en-US" altLang="zh-CN" sz="1400" dirty="0"/>
              <a:t>(=1)  </a:t>
            </a:r>
          </a:p>
          <a:p>
            <a:r>
              <a:rPr lang="en-US" altLang="zh-CN" sz="1400" dirty="0">
                <a:solidFill>
                  <a:srgbClr val="35BC79"/>
                </a:solidFill>
                <a:sym typeface="Wingdings" panose="05000000000000000000" pitchFamily="2" charset="2"/>
              </a:rPr>
              <a:t></a:t>
            </a:r>
            <a:r>
              <a:rPr lang="en-US" altLang="zh-CN" sz="1400" dirty="0">
                <a:sym typeface="Wingdings" panose="05000000000000000000" pitchFamily="2" charset="2"/>
              </a:rPr>
              <a:t>  </a:t>
            </a:r>
            <a:r>
              <a:rPr lang="en-US" altLang="zh-CN" sz="1400" i="1" dirty="0"/>
              <a:t>consolidation</a:t>
            </a:r>
            <a:r>
              <a:rPr lang="en-US" altLang="zh-CN" sz="1400" dirty="0"/>
              <a:t> (=2) </a:t>
            </a:r>
          </a:p>
          <a:p>
            <a:r>
              <a:rPr lang="en-US" altLang="zh-CN" sz="1400" dirty="0">
                <a:solidFill>
                  <a:srgbClr val="FEEB23"/>
                </a:solidFill>
                <a:sym typeface="Wingdings" panose="05000000000000000000" pitchFamily="2" charset="2"/>
              </a:rPr>
              <a:t></a:t>
            </a:r>
            <a:r>
              <a:rPr lang="en-US" altLang="zh-CN" sz="1400" dirty="0">
                <a:sym typeface="Wingdings" panose="05000000000000000000" pitchFamily="2" charset="2"/>
              </a:rPr>
              <a:t>  </a:t>
            </a:r>
            <a:r>
              <a:rPr lang="en-US" altLang="zh-CN" sz="1400" i="1" dirty="0"/>
              <a:t>pleural effusion</a:t>
            </a:r>
            <a:r>
              <a:rPr lang="en-US" altLang="zh-CN" sz="1400" dirty="0"/>
              <a:t> (=3)</a:t>
            </a:r>
            <a:endParaRPr lang="zh-CN" altLang="en-US" sz="1400" b="1" dirty="0">
              <a:solidFill>
                <a:srgbClr val="E17F35"/>
              </a:solidFill>
              <a:latin typeface="Cambria" panose="02040503050406030204" pitchFamily="18" charset="0"/>
            </a:endParaRPr>
          </a:p>
          <a:p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288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9ac855c2-74f5-40b7-a57d-0cb2199af6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284ab2d-47b1-44e4-9095-f0068db5bc9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8196ce-cd1a-4fec-a71d-d24a165c23f2"/>
</p:tagLst>
</file>

<file path=ppt/theme/theme1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B2AE"/>
      </a:accent1>
      <a:accent2>
        <a:srgbClr val="1B6AA3"/>
      </a:accent2>
      <a:accent3>
        <a:srgbClr val="F47264"/>
      </a:accent3>
      <a:accent4>
        <a:srgbClr val="C4B37D"/>
      </a:accent4>
      <a:accent5>
        <a:srgbClr val="778495"/>
      </a:accent5>
      <a:accent6>
        <a:srgbClr val="0C8582"/>
      </a:accent6>
      <a:hlink>
        <a:srgbClr val="84CBC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1">
    <a:dk1>
      <a:srgbClr val="000000"/>
    </a:dk1>
    <a:lt1>
      <a:srgbClr val="FFFFFF"/>
    </a:lt1>
    <a:dk2>
      <a:srgbClr val="778495"/>
    </a:dk2>
    <a:lt2>
      <a:srgbClr val="F0F0F0"/>
    </a:lt2>
    <a:accent1>
      <a:srgbClr val="11B2AE"/>
    </a:accent1>
    <a:accent2>
      <a:srgbClr val="1B6AA3"/>
    </a:accent2>
    <a:accent3>
      <a:srgbClr val="F47264"/>
    </a:accent3>
    <a:accent4>
      <a:srgbClr val="C4B37D"/>
    </a:accent4>
    <a:accent5>
      <a:srgbClr val="778495"/>
    </a:accent5>
    <a:accent6>
      <a:srgbClr val="0C8582"/>
    </a:accent6>
    <a:hlink>
      <a:srgbClr val="84CBC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2443</TotalTime>
  <Words>1394</Words>
  <Application>Microsoft Office PowerPoint</Application>
  <PresentationFormat>宽屏</PresentationFormat>
  <Paragraphs>279</Paragraphs>
  <Slides>33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MS PGothic</vt:lpstr>
      <vt:lpstr>NimbusSanL-Regu</vt:lpstr>
      <vt:lpstr>Quadon Medium</vt:lpstr>
      <vt:lpstr>等线</vt:lpstr>
      <vt:lpstr>黑体</vt:lpstr>
      <vt:lpstr>宋体</vt:lpstr>
      <vt:lpstr>微软雅黑</vt:lpstr>
      <vt:lpstr>Arial</vt:lpstr>
      <vt:lpstr>Cambria</vt:lpstr>
      <vt:lpstr>Impact</vt:lpstr>
      <vt:lpstr>Rockwell</vt:lpstr>
      <vt:lpstr>Segoe UI Light</vt:lpstr>
      <vt:lpstr>Wingdings</vt:lpstr>
      <vt:lpstr>主题5</vt:lpstr>
      <vt:lpstr>OfficePLUS</vt:lpstr>
      <vt:lpstr>PowerPoint 演示文稿</vt:lpstr>
      <vt:lpstr>PowerPoint 演示文稿</vt:lpstr>
      <vt:lpstr>CONTENT</vt:lpstr>
      <vt:lpstr>Introduction</vt:lpstr>
      <vt:lpstr>Introduction</vt:lpstr>
      <vt:lpstr>CONTENT</vt:lpstr>
      <vt:lpstr>Framework</vt:lpstr>
      <vt:lpstr>Datasets</vt:lpstr>
      <vt:lpstr>Datasets</vt:lpstr>
      <vt:lpstr>Datasets</vt:lpstr>
      <vt:lpstr>Datasets</vt:lpstr>
      <vt:lpstr>CONTENT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CONTENT</vt:lpstr>
      <vt:lpstr>Task 1</vt:lpstr>
      <vt:lpstr>Task 1</vt:lpstr>
      <vt:lpstr>Task 2</vt:lpstr>
      <vt:lpstr>Task 2</vt:lpstr>
      <vt:lpstr>Task 2</vt:lpstr>
      <vt:lpstr>CONTENT</vt:lpstr>
      <vt:lpstr>Discussion</vt:lpstr>
      <vt:lpstr>Thanks Q &amp; A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x sy</cp:lastModifiedBy>
  <cp:revision>111</cp:revision>
  <cp:lastPrinted>2017-09-04T16:00:00Z</cp:lastPrinted>
  <dcterms:created xsi:type="dcterms:W3CDTF">2017-09-04T16:00:00Z</dcterms:created>
  <dcterms:modified xsi:type="dcterms:W3CDTF">2020-06-14T15:38:31Z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2018-10-23T07:58:40.6497426Z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